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notesSlides/_rels/notesSlide15.xml.rels" ContentType="application/vnd.openxmlformats-package.relationships+xml"/>
  <Override PartName="/ppt/notesSlides/_rels/notesSlide6.xml.rels" ContentType="application/vnd.openxmlformats-package.relationships+xml"/>
  <Override PartName="/ppt/notesSlides/_rels/notesSlide11.xml.rels" ContentType="application/vnd.openxmlformats-package.relationships+xml"/>
  <Override PartName="/ppt/notesSlides/_rels/notesSlide2.xml.rels" ContentType="application/vnd.openxmlformats-package.relationships+xml"/>
  <Override PartName="/ppt/notesSlides/_rels/notesSlide12.xml.rels" ContentType="application/vnd.openxmlformats-package.relationships+xml"/>
  <Override PartName="/ppt/notesSlides/_rels/notesSlide5.xml.rels" ContentType="application/vnd.openxmlformats-package.relationships+xml"/>
  <Override PartName="/ppt/notesSlides/_rels/notesSlide9.xml.rels" ContentType="application/vnd.openxmlformats-package.relationships+xml"/>
  <Override PartName="/ppt/notesSlides/_rels/notesSlide13.xml.rels" ContentType="application/vnd.openxmlformats-package.relationships+xml"/>
  <Override PartName="/ppt/notesSlides/_rels/notesSlide18.xml.rels" ContentType="application/vnd.openxmlformats-package.relationships+xml"/>
  <Override PartName="/ppt/notesSlides/_rels/notesSlide8.xml.rels" ContentType="application/vnd.openxmlformats-package.relationships+xml"/>
  <Override PartName="/ppt/notesSlides/_rels/notesSlide17.xml.rels" ContentType="application/vnd.openxmlformats-package.relationships+xml"/>
  <Override PartName="/ppt/notesSlides/_rels/notesSlide4.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3.xml.rels" ContentType="application/vnd.openxmlformats-package.relationships+xml"/>
  <Override PartName="/ppt/notesSlides/_rels/notesSlide14.xml.rels" ContentType="application/vnd.openxmlformats-package.relationships+xml"/>
  <Override PartName="/ppt/notesSlides/_rels/notesSlide10.xml.rels" ContentType="application/vnd.openxmlformats-package.relationships+xml"/>
  <Override PartName="/ppt/notesSlides/_rels/notesSlide1.xml.rels" ContentType="application/vnd.openxmlformats-package.relationships+xml"/>
  <Override PartName="/ppt/notesSlides/_rels/notesSlide16.xml.rels" ContentType="application/vnd.openxmlformats-package.relationships+xml"/>
  <Override PartName="/ppt/notesSlides/_rels/notesSlide7.xml.rels" ContentType="application/vnd.openxmlformats-package.relationships+xml"/>
  <Override PartName="/ppt/notesSlides/notesSlide9.xml" ContentType="application/vnd.openxmlformats-officedocument.presentationml.notesSlide+xml"/>
  <Override PartName="/ppt/notesSlides/notesSlide18.xml" ContentType="application/vnd.openxmlformats-officedocument.presentationml.notesSlide+xml"/>
  <Override PartName="/ppt/notesSlides/notesSlide20.xml" ContentType="application/vnd.openxmlformats-officedocument.presentationml.notesSlide+xml"/>
  <Override PartName="/ppt/notesSlides/notesSlide8.xml" ContentType="application/vnd.openxmlformats-officedocument.presentationml.notesSlide+xml"/>
  <Override PartName="/ppt/notesSlides/notesSlide17.xml" ContentType="application/vnd.openxmlformats-officedocument.presentationml.notesSlide+xml"/>
  <Override PartName="/ppt/notesSlides/notesSlide13.xml" ContentType="application/vnd.openxmlformats-officedocument.presentationml.notesSlide+xml"/>
  <Override PartName="/ppt/notesSlides/notesSlide4.xml" ContentType="application/vnd.openxmlformats-officedocument.presentationml.notesSlide+xml"/>
  <Override PartName="/ppt/notesSlides/notesSlide19.xml" ContentType="application/vnd.openxmlformats-officedocument.presentationml.notesSlide+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4.xml" ContentType="application/vnd.openxmlformats-officedocument.presentationml.notesSlide+xml"/>
  <Override PartName="/ppt/notesSlides/notesSlide5.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15.xml" ContentType="application/vnd.openxmlformats-officedocument.presentationml.notesSlide+xml"/>
  <Override PartName="/ppt/notesSlides/notesSlide6.xml" ContentType="application/vnd.openxmlformats-officedocument.presentationml.notesSlide+xml"/>
  <Override PartName="/ppt/notesSlides/notesSlide12.xml" ContentType="application/vnd.openxmlformats-officedocument.presentationml.notesSlide+xml"/>
  <Override PartName="/ppt/notesSlides/notesSlide3.xml" ContentType="application/vnd.openxmlformats-officedocument.presentationml.notesSlide+xml"/>
  <Override PartName="/ppt/notesSlides/notesSlide16.xml" ContentType="application/vnd.openxmlformats-officedocument.presentationml.notesSlide+xml"/>
  <Override PartName="/ppt/notesSlides/notesSlide7.xml" ContentType="application/vnd.openxmlformats-officedocument.presentationml.notesSlide+xml"/>
  <Override PartName="/ppt/_rels/presentation.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23.png" ContentType="image/png"/>
  <Override PartName="/ppt/media/image22.png" ContentType="image/png"/>
  <Override PartName="/ppt/media/image21.png" ContentType="image/png"/>
  <Override PartName="/ppt/media/image4.png" ContentType="image/png"/>
  <Override PartName="/ppt/media/image27.png" ContentType="image/png"/>
  <Override PartName="/ppt/media/image28.png" ContentType="image/png"/>
  <Override PartName="/ppt/media/image5.png" ContentType="image/png"/>
  <Override PartName="/ppt/media/image30.png" ContentType="image/png"/>
  <Override PartName="/ppt/media/image10.png" ContentType="image/png"/>
  <Override PartName="/ppt/media/image29.png" ContentType="image/png"/>
  <Override PartName="/ppt/media/image6.png" ContentType="image/png"/>
  <Override PartName="/ppt/media/image11.png" ContentType="image/png"/>
  <Override PartName="/ppt/media/image7.png" ContentType="image/png"/>
  <Override PartName="/ppt/media/image12.png" ContentType="image/png"/>
  <Override PartName="/ppt/media/image8.png" ContentType="image/png"/>
  <Override PartName="/ppt/media/image13.png" ContentType="image/png"/>
  <Override PartName="/ppt/media/image9.png" ContentType="image/png"/>
  <Override PartName="/ppt/media/image3.png" ContentType="image/png"/>
  <Override PartName="/ppt/media/image26.png" ContentType="image/png"/>
  <Override PartName="/ppt/media/image32.png" ContentType="image/png"/>
  <Override PartName="/ppt/media/image2.png" ContentType="image/png"/>
  <Override PartName="/ppt/media/image25.png" ContentType="image/png"/>
  <Override PartName="/ppt/media/image31.png" ContentType="image/png"/>
  <Override PartName="/ppt/media/image1.png" ContentType="image/png"/>
  <Override PartName="/ppt/media/image24.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20.png" ContentType="image/png"/>
  <Override PartName="/ppt/media/image19.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19.xml" ContentType="application/vnd.openxmlformats-officedocument.presentationml.slide+xml"/>
  <Override PartName="/ppt/slides/slide4.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5.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19.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5.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IN" sz="1800" spc="-1" strike="noStrike">
                <a:solidFill>
                  <a:srgbClr val="000000"/>
                </a:solidFill>
                <a:latin typeface="Calibri"/>
              </a:rPr>
              <a:t>Click to move the slide</a:t>
            </a:r>
            <a:endParaRPr b="0" lang="en-IN" sz="1800" spc="-1" strike="noStrike">
              <a:solidFill>
                <a:srgbClr val="000000"/>
              </a:solidFill>
              <a:latin typeface="Calibri"/>
            </a:endParaRPr>
          </a:p>
        </p:txBody>
      </p:sp>
      <p:sp>
        <p:nvSpPr>
          <p:cNvPr id="39"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0">
              <a:buNone/>
            </a:pPr>
            <a:r>
              <a:rPr b="0" lang="en-IN" sz="2000" spc="-1" strike="noStrike">
                <a:solidFill>
                  <a:srgbClr val="000000"/>
                </a:solidFill>
                <a:latin typeface="Arial"/>
              </a:rPr>
              <a:t>Click to edit the notes format</a:t>
            </a:r>
            <a:endParaRPr b="0" lang="en-IN" sz="2000" spc="-1" strike="noStrike">
              <a:solidFill>
                <a:srgbClr val="000000"/>
              </a:solidFill>
              <a:latin typeface="Arial"/>
            </a:endParaRPr>
          </a:p>
        </p:txBody>
      </p:sp>
      <p:sp>
        <p:nvSpPr>
          <p:cNvPr id="40"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IN" sz="1400" spc="-1" strike="noStrike">
                <a:solidFill>
                  <a:srgbClr val="000000"/>
                </a:solidFill>
                <a:latin typeface="Times New Roman"/>
              </a:rPr>
              <a:t>&lt;header&gt;</a:t>
            </a:r>
            <a:endParaRPr b="0" lang="en-IN" sz="1400" spc="-1" strike="noStrike">
              <a:solidFill>
                <a:srgbClr val="000000"/>
              </a:solidFill>
              <a:latin typeface="Times New Roman"/>
            </a:endParaRPr>
          </a:p>
        </p:txBody>
      </p:sp>
      <p:sp>
        <p:nvSpPr>
          <p:cNvPr id="41"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n-IN" sz="1400" spc="-1" strike="noStrike">
                <a:solidFill>
                  <a:srgbClr val="000000"/>
                </a:solidFill>
                <a:latin typeface="Times New Roman"/>
              </a:defRPr>
            </a:lvl1pPr>
          </a:lstStyle>
          <a:p>
            <a:pPr indent="0" algn="r">
              <a:buNone/>
            </a:pPr>
            <a:r>
              <a:rPr b="0" lang="en-IN" sz="1400" spc="-1" strike="noStrike">
                <a:solidFill>
                  <a:srgbClr val="000000"/>
                </a:solidFill>
                <a:latin typeface="Times New Roman"/>
              </a:rPr>
              <a:t>&lt;date/time&gt;</a:t>
            </a:r>
            <a:endParaRPr b="0" lang="en-IN" sz="1400" spc="-1" strike="noStrike">
              <a:solidFill>
                <a:srgbClr val="000000"/>
              </a:solidFill>
              <a:latin typeface="Times New Roman"/>
            </a:endParaRPr>
          </a:p>
        </p:txBody>
      </p:sp>
      <p:sp>
        <p:nvSpPr>
          <p:cNvPr id="42"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n-IN" sz="1400" spc="-1" strike="noStrike">
                <a:solidFill>
                  <a:srgbClr val="000000"/>
                </a:solidFill>
                <a:latin typeface="Times New Roman"/>
              </a:defRPr>
            </a:lvl1pPr>
          </a:lstStyle>
          <a:p>
            <a:pPr indent="0">
              <a:buNone/>
            </a:pPr>
            <a:r>
              <a:rPr b="0" lang="en-IN" sz="1400" spc="-1" strike="noStrike">
                <a:solidFill>
                  <a:srgbClr val="000000"/>
                </a:solidFill>
                <a:latin typeface="Times New Roman"/>
              </a:rPr>
              <a:t>&lt;footer&gt;</a:t>
            </a:r>
            <a:endParaRPr b="0" lang="en-IN" sz="1400" spc="-1" strike="noStrike">
              <a:solidFill>
                <a:srgbClr val="000000"/>
              </a:solidFill>
              <a:latin typeface="Times New Roman"/>
            </a:endParaRPr>
          </a:p>
        </p:txBody>
      </p:sp>
      <p:sp>
        <p:nvSpPr>
          <p:cNvPr id="43"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n-IN" sz="1400" spc="-1" strike="noStrike">
                <a:solidFill>
                  <a:srgbClr val="000000"/>
                </a:solidFill>
                <a:latin typeface="Times New Roman"/>
              </a:defRPr>
            </a:lvl1pPr>
          </a:lstStyle>
          <a:p>
            <a:pPr indent="0" algn="r">
              <a:buNone/>
            </a:pPr>
            <a:fld id="{035C1384-8E36-4A88-8941-AB952B38170B}" type="slidenum">
              <a:rPr b="0" lang="en-IN" sz="1400" spc="-1" strike="noStrike">
                <a:solidFill>
                  <a:srgbClr val="000000"/>
                </a:solidFill>
                <a:latin typeface="Times New Roman"/>
              </a:rPr>
              <a:t>&lt;number&gt;</a:t>
            </a:fld>
            <a:endParaRPr b="0" lang="en-IN"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PlaceHolder 1"/>
          <p:cNvSpPr>
            <a:spLocks noGrp="1"/>
          </p:cNvSpPr>
          <p:nvPr>
            <p:ph type="sldImg"/>
          </p:nvPr>
        </p:nvSpPr>
        <p:spPr>
          <a:xfrm>
            <a:off x="685800" y="1143000"/>
            <a:ext cx="5486040" cy="3085920"/>
          </a:xfrm>
          <a:prstGeom prst="rect">
            <a:avLst/>
          </a:prstGeom>
          <a:ln w="0">
            <a:noFill/>
          </a:ln>
        </p:spPr>
      </p:sp>
      <p:sp>
        <p:nvSpPr>
          <p:cNvPr id="271"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en-IN" sz="1800" spc="-1" strike="noStrike">
              <a:solidFill>
                <a:srgbClr val="000000"/>
              </a:solidFill>
              <a:latin typeface="Arial"/>
            </a:endParaRPr>
          </a:p>
        </p:txBody>
      </p:sp>
      <p:sp>
        <p:nvSpPr>
          <p:cNvPr id="272" name="PlaceHolder 3"/>
          <p:cNvSpPr>
            <a:spLocks noGrp="1"/>
          </p:cNvSpPr>
          <p:nvPr>
            <p:ph type="sldNum" idx="4"/>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5C5E012B-DDDF-4347-91F9-A5C0827668A8}" type="slidenum">
              <a:rPr b="0" lang="en-US" sz="1200" spc="-1" strike="noStrike">
                <a:solidFill>
                  <a:srgbClr val="000000"/>
                </a:solidFill>
                <a:latin typeface="+mn-lt"/>
                <a:ea typeface="+mn-ea"/>
              </a:rPr>
              <a:t>&lt;number&gt;</a:t>
            </a:fld>
            <a:endParaRPr b="0" lang="en-IN" sz="1200" spc="-1" strike="noStrike">
              <a:solidFill>
                <a:srgbClr val="000000"/>
              </a:solidFill>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PlaceHolder 1"/>
          <p:cNvSpPr>
            <a:spLocks noGrp="1"/>
          </p:cNvSpPr>
          <p:nvPr>
            <p:ph type="sldImg"/>
          </p:nvPr>
        </p:nvSpPr>
        <p:spPr>
          <a:xfrm>
            <a:off x="685800" y="1143000"/>
            <a:ext cx="5486040" cy="3085920"/>
          </a:xfrm>
          <a:prstGeom prst="rect">
            <a:avLst/>
          </a:prstGeom>
          <a:ln w="0">
            <a:noFill/>
          </a:ln>
        </p:spPr>
      </p:sp>
      <p:sp>
        <p:nvSpPr>
          <p:cNvPr id="298"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en-IN" sz="1800" spc="-1" strike="noStrike">
              <a:solidFill>
                <a:srgbClr val="000000"/>
              </a:solidFill>
              <a:latin typeface="Arial"/>
            </a:endParaRPr>
          </a:p>
        </p:txBody>
      </p:sp>
      <p:sp>
        <p:nvSpPr>
          <p:cNvPr id="299" name="PlaceHolder 3"/>
          <p:cNvSpPr>
            <a:spLocks noGrp="1"/>
          </p:cNvSpPr>
          <p:nvPr>
            <p:ph type="sldNum" idx="13"/>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CD70CB00-CCDD-472B-A775-FED2D60AFCED}" type="slidenum">
              <a:rPr b="0" lang="en-US" sz="1200" spc="-1" strike="noStrike">
                <a:solidFill>
                  <a:srgbClr val="000000"/>
                </a:solidFill>
                <a:latin typeface="+mn-lt"/>
                <a:ea typeface="+mn-ea"/>
              </a:rPr>
              <a:t>&lt;number&gt;</a:t>
            </a:fld>
            <a:endParaRPr b="0" lang="en-IN" sz="1200" spc="-1" strike="noStrike">
              <a:solidFill>
                <a:srgbClr val="000000"/>
              </a:solidFill>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PlaceHolder 1"/>
          <p:cNvSpPr>
            <a:spLocks noGrp="1"/>
          </p:cNvSpPr>
          <p:nvPr>
            <p:ph type="sldImg"/>
          </p:nvPr>
        </p:nvSpPr>
        <p:spPr>
          <a:xfrm>
            <a:off x="685800" y="1143000"/>
            <a:ext cx="5486040" cy="3085920"/>
          </a:xfrm>
          <a:prstGeom prst="rect">
            <a:avLst/>
          </a:prstGeom>
          <a:ln w="0">
            <a:noFill/>
          </a:ln>
        </p:spPr>
      </p:sp>
      <p:sp>
        <p:nvSpPr>
          <p:cNvPr id="301"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en-IN" sz="1800" spc="-1" strike="noStrike">
              <a:solidFill>
                <a:srgbClr val="000000"/>
              </a:solidFill>
              <a:latin typeface="Arial"/>
            </a:endParaRPr>
          </a:p>
        </p:txBody>
      </p:sp>
      <p:sp>
        <p:nvSpPr>
          <p:cNvPr id="302" name="PlaceHolder 3"/>
          <p:cNvSpPr>
            <a:spLocks noGrp="1"/>
          </p:cNvSpPr>
          <p:nvPr>
            <p:ph type="sldNum" idx="14"/>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35992BB9-B4D3-4F51-B473-F5D75E9637AB}" type="slidenum">
              <a:rPr b="0" lang="en-US" sz="1200" spc="-1" strike="noStrike">
                <a:solidFill>
                  <a:srgbClr val="000000"/>
                </a:solidFill>
                <a:latin typeface="+mn-lt"/>
                <a:ea typeface="+mn-ea"/>
              </a:rPr>
              <a:t>&lt;number&gt;</a:t>
            </a:fld>
            <a:endParaRPr b="0" lang="en-IN" sz="1200" spc="-1" strike="noStrike">
              <a:solidFill>
                <a:srgbClr val="000000"/>
              </a:solidFill>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PlaceHolder 1"/>
          <p:cNvSpPr>
            <a:spLocks noGrp="1"/>
          </p:cNvSpPr>
          <p:nvPr>
            <p:ph type="sldImg"/>
          </p:nvPr>
        </p:nvSpPr>
        <p:spPr>
          <a:xfrm>
            <a:off x="685800" y="1143000"/>
            <a:ext cx="5486040" cy="3085920"/>
          </a:xfrm>
          <a:prstGeom prst="rect">
            <a:avLst/>
          </a:prstGeom>
          <a:ln w="0">
            <a:noFill/>
          </a:ln>
        </p:spPr>
      </p:sp>
      <p:sp>
        <p:nvSpPr>
          <p:cNvPr id="304"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en-IN" sz="1800" spc="-1" strike="noStrike">
              <a:solidFill>
                <a:srgbClr val="000000"/>
              </a:solidFill>
              <a:latin typeface="Arial"/>
            </a:endParaRPr>
          </a:p>
        </p:txBody>
      </p:sp>
      <p:sp>
        <p:nvSpPr>
          <p:cNvPr id="305" name="PlaceHolder 3"/>
          <p:cNvSpPr>
            <a:spLocks noGrp="1"/>
          </p:cNvSpPr>
          <p:nvPr>
            <p:ph type="sldNum" idx="15"/>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0CDF0CD9-8A16-4735-8442-DEACE5D66453}" type="slidenum">
              <a:rPr b="0" lang="en-US" sz="1200" spc="-1" strike="noStrike">
                <a:solidFill>
                  <a:srgbClr val="000000"/>
                </a:solidFill>
                <a:latin typeface="+mn-lt"/>
                <a:ea typeface="+mn-ea"/>
              </a:rPr>
              <a:t>&lt;number&gt;</a:t>
            </a:fld>
            <a:endParaRPr b="0" lang="en-IN" sz="1200" spc="-1" strike="noStrike">
              <a:solidFill>
                <a:srgbClr val="000000"/>
              </a:solidFill>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PlaceHolder 1"/>
          <p:cNvSpPr>
            <a:spLocks noGrp="1"/>
          </p:cNvSpPr>
          <p:nvPr>
            <p:ph type="sldImg"/>
          </p:nvPr>
        </p:nvSpPr>
        <p:spPr>
          <a:xfrm>
            <a:off x="685800" y="1143000"/>
            <a:ext cx="5486040" cy="3085920"/>
          </a:xfrm>
          <a:prstGeom prst="rect">
            <a:avLst/>
          </a:prstGeom>
          <a:ln w="0">
            <a:noFill/>
          </a:ln>
        </p:spPr>
      </p:sp>
      <p:sp>
        <p:nvSpPr>
          <p:cNvPr id="307"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en-IN" sz="1800" spc="-1" strike="noStrike">
              <a:solidFill>
                <a:srgbClr val="000000"/>
              </a:solidFill>
              <a:latin typeface="Arial"/>
            </a:endParaRPr>
          </a:p>
        </p:txBody>
      </p:sp>
      <p:sp>
        <p:nvSpPr>
          <p:cNvPr id="308" name="PlaceHolder 3"/>
          <p:cNvSpPr>
            <a:spLocks noGrp="1"/>
          </p:cNvSpPr>
          <p:nvPr>
            <p:ph type="sldNum" idx="16"/>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CD7BFF45-C141-42F2-BA4C-6A8F20F7C17B}" type="slidenum">
              <a:rPr b="0" lang="en-US" sz="1200" spc="-1" strike="noStrike">
                <a:solidFill>
                  <a:srgbClr val="000000"/>
                </a:solidFill>
                <a:latin typeface="+mn-lt"/>
                <a:ea typeface="+mn-ea"/>
              </a:rPr>
              <a:t>&lt;number&gt;</a:t>
            </a:fld>
            <a:endParaRPr b="0" lang="en-IN" sz="1200" spc="-1" strike="noStrike">
              <a:solidFill>
                <a:srgbClr val="000000"/>
              </a:solidFill>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PlaceHolder 1"/>
          <p:cNvSpPr>
            <a:spLocks noGrp="1"/>
          </p:cNvSpPr>
          <p:nvPr>
            <p:ph type="sldImg"/>
          </p:nvPr>
        </p:nvSpPr>
        <p:spPr>
          <a:xfrm>
            <a:off x="685800" y="1143000"/>
            <a:ext cx="5486040" cy="3085920"/>
          </a:xfrm>
          <a:prstGeom prst="rect">
            <a:avLst/>
          </a:prstGeom>
          <a:ln w="0">
            <a:noFill/>
          </a:ln>
        </p:spPr>
      </p:sp>
      <p:sp>
        <p:nvSpPr>
          <p:cNvPr id="310"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en-IN" sz="1800" spc="-1" strike="noStrike">
              <a:solidFill>
                <a:srgbClr val="000000"/>
              </a:solidFill>
              <a:latin typeface="Arial"/>
            </a:endParaRPr>
          </a:p>
        </p:txBody>
      </p:sp>
      <p:sp>
        <p:nvSpPr>
          <p:cNvPr id="311" name="PlaceHolder 3"/>
          <p:cNvSpPr>
            <a:spLocks noGrp="1"/>
          </p:cNvSpPr>
          <p:nvPr>
            <p:ph type="sldNum" idx="17"/>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D0C33360-1710-4400-BBC3-29286DCEAC98}" type="slidenum">
              <a:rPr b="0" lang="en-US" sz="1200" spc="-1" strike="noStrike">
                <a:solidFill>
                  <a:srgbClr val="000000"/>
                </a:solidFill>
                <a:latin typeface="+mn-lt"/>
                <a:ea typeface="+mn-ea"/>
              </a:rPr>
              <a:t>&lt;number&gt;</a:t>
            </a:fld>
            <a:endParaRPr b="0" lang="en-IN" sz="1200" spc="-1" strike="noStrike">
              <a:solidFill>
                <a:srgbClr val="000000"/>
              </a:solidFill>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PlaceHolder 1"/>
          <p:cNvSpPr>
            <a:spLocks noGrp="1"/>
          </p:cNvSpPr>
          <p:nvPr>
            <p:ph type="sldImg"/>
          </p:nvPr>
        </p:nvSpPr>
        <p:spPr>
          <a:xfrm>
            <a:off x="685800" y="1143000"/>
            <a:ext cx="5486040" cy="3085920"/>
          </a:xfrm>
          <a:prstGeom prst="rect">
            <a:avLst/>
          </a:prstGeom>
          <a:ln w="0">
            <a:noFill/>
          </a:ln>
        </p:spPr>
      </p:sp>
      <p:sp>
        <p:nvSpPr>
          <p:cNvPr id="313"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en-IN" sz="1800" spc="-1" strike="noStrike">
              <a:solidFill>
                <a:srgbClr val="000000"/>
              </a:solidFill>
              <a:latin typeface="Arial"/>
            </a:endParaRPr>
          </a:p>
        </p:txBody>
      </p:sp>
      <p:sp>
        <p:nvSpPr>
          <p:cNvPr id="314" name="PlaceHolder 3"/>
          <p:cNvSpPr>
            <a:spLocks noGrp="1"/>
          </p:cNvSpPr>
          <p:nvPr>
            <p:ph type="sldNum" idx="18"/>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282AF4A8-1C84-45BA-85E8-01C4B3637BD5}" type="slidenum">
              <a:rPr b="0" lang="en-US" sz="1200" spc="-1" strike="noStrike">
                <a:solidFill>
                  <a:srgbClr val="000000"/>
                </a:solidFill>
                <a:latin typeface="+mn-lt"/>
                <a:ea typeface="+mn-ea"/>
              </a:rPr>
              <a:t>&lt;number&gt;</a:t>
            </a:fld>
            <a:endParaRPr b="0" lang="en-IN" sz="1200" spc="-1" strike="noStrike">
              <a:solidFill>
                <a:srgbClr val="000000"/>
              </a:solidFill>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PlaceHolder 1"/>
          <p:cNvSpPr>
            <a:spLocks noGrp="1"/>
          </p:cNvSpPr>
          <p:nvPr>
            <p:ph type="sldImg"/>
          </p:nvPr>
        </p:nvSpPr>
        <p:spPr>
          <a:xfrm>
            <a:off x="685800" y="1143000"/>
            <a:ext cx="5486040" cy="3085920"/>
          </a:xfrm>
          <a:prstGeom prst="rect">
            <a:avLst/>
          </a:prstGeom>
          <a:ln w="0">
            <a:noFill/>
          </a:ln>
        </p:spPr>
      </p:sp>
      <p:sp>
        <p:nvSpPr>
          <p:cNvPr id="316"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en-IN" sz="1800" spc="-1" strike="noStrike">
              <a:solidFill>
                <a:srgbClr val="000000"/>
              </a:solidFill>
              <a:latin typeface="Arial"/>
            </a:endParaRPr>
          </a:p>
        </p:txBody>
      </p:sp>
      <p:sp>
        <p:nvSpPr>
          <p:cNvPr id="317" name="PlaceHolder 3"/>
          <p:cNvSpPr>
            <a:spLocks noGrp="1"/>
          </p:cNvSpPr>
          <p:nvPr>
            <p:ph type="sldNum" idx="19"/>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8BC8D9A4-856D-454A-8BA1-ED7A3F54EBEB}" type="slidenum">
              <a:rPr b="0" lang="en-US" sz="1200" spc="-1" strike="noStrike">
                <a:solidFill>
                  <a:srgbClr val="000000"/>
                </a:solidFill>
                <a:latin typeface="+mn-lt"/>
                <a:ea typeface="+mn-ea"/>
              </a:rPr>
              <a:t>&lt;number&gt;</a:t>
            </a:fld>
            <a:endParaRPr b="0" lang="en-IN" sz="1200" spc="-1" strike="noStrike">
              <a:solidFill>
                <a:srgbClr val="000000"/>
              </a:solidFill>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PlaceHolder 1"/>
          <p:cNvSpPr>
            <a:spLocks noGrp="1"/>
          </p:cNvSpPr>
          <p:nvPr>
            <p:ph type="sldImg"/>
          </p:nvPr>
        </p:nvSpPr>
        <p:spPr>
          <a:xfrm>
            <a:off x="685800" y="1143000"/>
            <a:ext cx="5486040" cy="3085920"/>
          </a:xfrm>
          <a:prstGeom prst="rect">
            <a:avLst/>
          </a:prstGeom>
          <a:ln w="0">
            <a:noFill/>
          </a:ln>
        </p:spPr>
      </p:sp>
      <p:sp>
        <p:nvSpPr>
          <p:cNvPr id="319"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en-IN" sz="1800" spc="-1" strike="noStrike">
              <a:solidFill>
                <a:srgbClr val="000000"/>
              </a:solidFill>
              <a:latin typeface="Arial"/>
            </a:endParaRPr>
          </a:p>
        </p:txBody>
      </p:sp>
      <p:sp>
        <p:nvSpPr>
          <p:cNvPr id="320" name="PlaceHolder 3"/>
          <p:cNvSpPr>
            <a:spLocks noGrp="1"/>
          </p:cNvSpPr>
          <p:nvPr>
            <p:ph type="sldNum" idx="20"/>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4DB4BF01-4AE3-4458-87B9-547C7D2F9A7E}" type="slidenum">
              <a:rPr b="0" lang="en-US" sz="1200" spc="-1" strike="noStrike">
                <a:solidFill>
                  <a:srgbClr val="000000"/>
                </a:solidFill>
                <a:latin typeface="+mn-lt"/>
                <a:ea typeface="+mn-ea"/>
              </a:rPr>
              <a:t>&lt;number&gt;</a:t>
            </a:fld>
            <a:endParaRPr b="0" lang="en-IN" sz="1200" spc="-1" strike="noStrike">
              <a:solidFill>
                <a:srgbClr val="000000"/>
              </a:solidFill>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PlaceHolder 1"/>
          <p:cNvSpPr>
            <a:spLocks noGrp="1"/>
          </p:cNvSpPr>
          <p:nvPr>
            <p:ph type="sldImg"/>
          </p:nvPr>
        </p:nvSpPr>
        <p:spPr>
          <a:xfrm>
            <a:off x="685800" y="1143000"/>
            <a:ext cx="5486040" cy="3085920"/>
          </a:xfrm>
          <a:prstGeom prst="rect">
            <a:avLst/>
          </a:prstGeom>
          <a:ln w="0">
            <a:noFill/>
          </a:ln>
        </p:spPr>
      </p:sp>
      <p:sp>
        <p:nvSpPr>
          <p:cNvPr id="322"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en-IN" sz="1800" spc="-1" strike="noStrike">
              <a:solidFill>
                <a:srgbClr val="000000"/>
              </a:solidFill>
              <a:latin typeface="Arial"/>
            </a:endParaRPr>
          </a:p>
        </p:txBody>
      </p:sp>
      <p:sp>
        <p:nvSpPr>
          <p:cNvPr id="323" name="PlaceHolder 3"/>
          <p:cNvSpPr>
            <a:spLocks noGrp="1"/>
          </p:cNvSpPr>
          <p:nvPr>
            <p:ph type="sldNum" idx="21"/>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FDDCAC1B-0FCD-4E57-8812-ACA3BCD190DC}" type="slidenum">
              <a:rPr b="0" lang="en-US" sz="1200" spc="-1" strike="noStrike">
                <a:solidFill>
                  <a:srgbClr val="000000"/>
                </a:solidFill>
                <a:latin typeface="+mn-lt"/>
                <a:ea typeface="+mn-ea"/>
              </a:rPr>
              <a:t>&lt;number&gt;</a:t>
            </a:fld>
            <a:endParaRPr b="0" lang="en-IN" sz="1200" spc="-1" strike="noStrike">
              <a:solidFill>
                <a:srgbClr val="000000"/>
              </a:solidFill>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PlaceHolder 1"/>
          <p:cNvSpPr>
            <a:spLocks noGrp="1"/>
          </p:cNvSpPr>
          <p:nvPr>
            <p:ph type="sldImg"/>
          </p:nvPr>
        </p:nvSpPr>
        <p:spPr>
          <a:xfrm>
            <a:off x="685800" y="1143000"/>
            <a:ext cx="5486040" cy="3085920"/>
          </a:xfrm>
          <a:prstGeom prst="rect">
            <a:avLst/>
          </a:prstGeom>
          <a:ln w="0">
            <a:noFill/>
          </a:ln>
        </p:spPr>
      </p:sp>
      <p:sp>
        <p:nvSpPr>
          <p:cNvPr id="325"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en-IN" sz="1800" spc="-1" strike="noStrike">
              <a:solidFill>
                <a:srgbClr val="000000"/>
              </a:solidFill>
              <a:latin typeface="Arial"/>
            </a:endParaRPr>
          </a:p>
        </p:txBody>
      </p:sp>
      <p:sp>
        <p:nvSpPr>
          <p:cNvPr id="326" name="PlaceHolder 3"/>
          <p:cNvSpPr>
            <a:spLocks noGrp="1"/>
          </p:cNvSpPr>
          <p:nvPr>
            <p:ph type="sldNum" idx="22"/>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43EED8FC-C86C-4576-8CF2-BA071D6D97BB}" type="slidenum">
              <a:rPr b="0" lang="en-US" sz="1200" spc="-1" strike="noStrike">
                <a:solidFill>
                  <a:srgbClr val="000000"/>
                </a:solidFill>
                <a:latin typeface="+mn-lt"/>
                <a:ea typeface="+mn-ea"/>
              </a:rPr>
              <a:t>&lt;number&gt;</a:t>
            </a:fld>
            <a:endParaRPr b="0" lang="en-IN" sz="1200" spc="-1" strike="noStrike">
              <a:solidFill>
                <a:srgbClr val="000000"/>
              </a:solid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PlaceHolder 1"/>
          <p:cNvSpPr>
            <a:spLocks noGrp="1"/>
          </p:cNvSpPr>
          <p:nvPr>
            <p:ph type="sldImg"/>
          </p:nvPr>
        </p:nvSpPr>
        <p:spPr>
          <a:xfrm>
            <a:off x="685800" y="1143000"/>
            <a:ext cx="5486040" cy="3085920"/>
          </a:xfrm>
          <a:prstGeom prst="rect">
            <a:avLst/>
          </a:prstGeom>
          <a:ln w="0">
            <a:noFill/>
          </a:ln>
        </p:spPr>
      </p:sp>
      <p:sp>
        <p:nvSpPr>
          <p:cNvPr id="274"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en-IN" sz="1800" spc="-1" strike="noStrike">
              <a:solidFill>
                <a:srgbClr val="000000"/>
              </a:solidFill>
              <a:latin typeface="Arial"/>
            </a:endParaRPr>
          </a:p>
        </p:txBody>
      </p:sp>
      <p:sp>
        <p:nvSpPr>
          <p:cNvPr id="275" name="PlaceHolder 3"/>
          <p:cNvSpPr>
            <a:spLocks noGrp="1"/>
          </p:cNvSpPr>
          <p:nvPr>
            <p:ph type="sldNum" idx="5"/>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B13A5CB6-78BE-4AA2-B932-913F94C1A153}" type="slidenum">
              <a:rPr b="0" lang="en-US" sz="1200" spc="-1" strike="noStrike">
                <a:solidFill>
                  <a:srgbClr val="000000"/>
                </a:solidFill>
                <a:latin typeface="+mn-lt"/>
                <a:ea typeface="+mn-ea"/>
              </a:rPr>
              <a:t>&lt;number&gt;</a:t>
            </a:fld>
            <a:endParaRPr b="0" lang="en-IN" sz="1200" spc="-1" strike="noStrike">
              <a:solidFill>
                <a:srgbClr val="000000"/>
              </a:solidFill>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PlaceHolder 1"/>
          <p:cNvSpPr>
            <a:spLocks noGrp="1"/>
          </p:cNvSpPr>
          <p:nvPr>
            <p:ph type="sldImg"/>
          </p:nvPr>
        </p:nvSpPr>
        <p:spPr>
          <a:xfrm>
            <a:off x="685800" y="1143000"/>
            <a:ext cx="5486040" cy="3085920"/>
          </a:xfrm>
          <a:prstGeom prst="rect">
            <a:avLst/>
          </a:prstGeom>
          <a:ln w="0">
            <a:noFill/>
          </a:ln>
        </p:spPr>
      </p:sp>
      <p:sp>
        <p:nvSpPr>
          <p:cNvPr id="328"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en-IN" sz="1800" spc="-1" strike="noStrike">
              <a:solidFill>
                <a:srgbClr val="000000"/>
              </a:solidFill>
              <a:latin typeface="Arial"/>
            </a:endParaRPr>
          </a:p>
        </p:txBody>
      </p:sp>
      <p:sp>
        <p:nvSpPr>
          <p:cNvPr id="329" name="PlaceHolder 3"/>
          <p:cNvSpPr>
            <a:spLocks noGrp="1"/>
          </p:cNvSpPr>
          <p:nvPr>
            <p:ph type="sldNum" idx="23"/>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030377DA-CBD3-4996-94D9-644EF99B40E8}" type="slidenum">
              <a:rPr b="0" lang="en-US" sz="1200" spc="-1" strike="noStrike">
                <a:solidFill>
                  <a:srgbClr val="000000"/>
                </a:solidFill>
                <a:latin typeface="+mn-lt"/>
                <a:ea typeface="+mn-ea"/>
              </a:rPr>
              <a:t>&lt;number&gt;</a:t>
            </a:fld>
            <a:endParaRPr b="0" lang="en-IN" sz="1200" spc="-1" strike="noStrike">
              <a:solidFill>
                <a:srgbClr val="000000"/>
              </a:solidFill>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PlaceHolder 1"/>
          <p:cNvSpPr>
            <a:spLocks noGrp="1"/>
          </p:cNvSpPr>
          <p:nvPr>
            <p:ph type="sldImg"/>
          </p:nvPr>
        </p:nvSpPr>
        <p:spPr>
          <a:xfrm>
            <a:off x="685800" y="1143000"/>
            <a:ext cx="5486040" cy="3085920"/>
          </a:xfrm>
          <a:prstGeom prst="rect">
            <a:avLst/>
          </a:prstGeom>
          <a:ln w="0">
            <a:noFill/>
          </a:ln>
        </p:spPr>
      </p:sp>
      <p:sp>
        <p:nvSpPr>
          <p:cNvPr id="277"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en-IN" sz="1800" spc="-1" strike="noStrike">
              <a:solidFill>
                <a:srgbClr val="000000"/>
              </a:solidFill>
              <a:latin typeface="Arial"/>
            </a:endParaRPr>
          </a:p>
        </p:txBody>
      </p:sp>
      <p:sp>
        <p:nvSpPr>
          <p:cNvPr id="278" name="PlaceHolder 3"/>
          <p:cNvSpPr>
            <a:spLocks noGrp="1"/>
          </p:cNvSpPr>
          <p:nvPr>
            <p:ph type="sldNum" idx="6"/>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8403777D-2F6D-4418-96BD-2633529121AA}" type="slidenum">
              <a:rPr b="0" lang="en-US" sz="1200" spc="-1" strike="noStrike">
                <a:solidFill>
                  <a:srgbClr val="000000"/>
                </a:solidFill>
                <a:latin typeface="+mn-lt"/>
                <a:ea typeface="+mn-ea"/>
              </a:rPr>
              <a:t>&lt;number&gt;</a:t>
            </a:fld>
            <a:endParaRPr b="0" lang="en-IN" sz="1200" spc="-1" strike="noStrike">
              <a:solidFill>
                <a:srgbClr val="000000"/>
              </a:solidFill>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PlaceHolder 1"/>
          <p:cNvSpPr>
            <a:spLocks noGrp="1"/>
          </p:cNvSpPr>
          <p:nvPr>
            <p:ph type="sldImg"/>
          </p:nvPr>
        </p:nvSpPr>
        <p:spPr>
          <a:xfrm>
            <a:off x="685800" y="1143000"/>
            <a:ext cx="5486040" cy="3085920"/>
          </a:xfrm>
          <a:prstGeom prst="rect">
            <a:avLst/>
          </a:prstGeom>
          <a:ln w="0">
            <a:noFill/>
          </a:ln>
        </p:spPr>
      </p:sp>
      <p:sp>
        <p:nvSpPr>
          <p:cNvPr id="280"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en-IN" sz="1800" spc="-1" strike="noStrike">
              <a:solidFill>
                <a:srgbClr val="000000"/>
              </a:solidFill>
              <a:latin typeface="Arial"/>
            </a:endParaRPr>
          </a:p>
        </p:txBody>
      </p:sp>
      <p:sp>
        <p:nvSpPr>
          <p:cNvPr id="281" name="PlaceHolder 3"/>
          <p:cNvSpPr>
            <a:spLocks noGrp="1"/>
          </p:cNvSpPr>
          <p:nvPr>
            <p:ph type="sldNum" idx="7"/>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5460F5FC-3FC8-48B3-A35E-3002B117ADA8}" type="slidenum">
              <a:rPr b="0" lang="en-US" sz="1200" spc="-1" strike="noStrike">
                <a:solidFill>
                  <a:srgbClr val="000000"/>
                </a:solidFill>
                <a:latin typeface="+mn-lt"/>
                <a:ea typeface="+mn-ea"/>
              </a:rPr>
              <a:t>&lt;number&gt;</a:t>
            </a:fld>
            <a:endParaRPr b="0" lang="en-IN" sz="1200" spc="-1" strike="noStrike">
              <a:solidFill>
                <a:srgbClr val="000000"/>
              </a:solidFill>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PlaceHolder 1"/>
          <p:cNvSpPr>
            <a:spLocks noGrp="1"/>
          </p:cNvSpPr>
          <p:nvPr>
            <p:ph type="sldImg"/>
          </p:nvPr>
        </p:nvSpPr>
        <p:spPr>
          <a:xfrm>
            <a:off x="685800" y="1143000"/>
            <a:ext cx="5486040" cy="3085920"/>
          </a:xfrm>
          <a:prstGeom prst="rect">
            <a:avLst/>
          </a:prstGeom>
          <a:ln w="0">
            <a:noFill/>
          </a:ln>
        </p:spPr>
      </p:sp>
      <p:sp>
        <p:nvSpPr>
          <p:cNvPr id="283"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en-IN" sz="1800" spc="-1" strike="noStrike">
              <a:solidFill>
                <a:srgbClr val="000000"/>
              </a:solidFill>
              <a:latin typeface="Arial"/>
            </a:endParaRPr>
          </a:p>
        </p:txBody>
      </p:sp>
      <p:sp>
        <p:nvSpPr>
          <p:cNvPr id="284" name="PlaceHolder 3"/>
          <p:cNvSpPr>
            <a:spLocks noGrp="1"/>
          </p:cNvSpPr>
          <p:nvPr>
            <p:ph type="sldNum" idx="8"/>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836AC44A-3375-4410-BC3A-DDA9C6B043A9}" type="slidenum">
              <a:rPr b="0" lang="en-US" sz="1200" spc="-1" strike="noStrike">
                <a:solidFill>
                  <a:srgbClr val="000000"/>
                </a:solidFill>
                <a:latin typeface="+mn-lt"/>
                <a:ea typeface="+mn-ea"/>
              </a:rPr>
              <a:t>&lt;number&gt;</a:t>
            </a:fld>
            <a:endParaRPr b="0" lang="en-IN" sz="1200" spc="-1" strike="noStrike">
              <a:solidFill>
                <a:srgbClr val="000000"/>
              </a:solid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PlaceHolder 1"/>
          <p:cNvSpPr>
            <a:spLocks noGrp="1"/>
          </p:cNvSpPr>
          <p:nvPr>
            <p:ph type="sldImg"/>
          </p:nvPr>
        </p:nvSpPr>
        <p:spPr>
          <a:xfrm>
            <a:off x="685800" y="1143000"/>
            <a:ext cx="5486040" cy="3085920"/>
          </a:xfrm>
          <a:prstGeom prst="rect">
            <a:avLst/>
          </a:prstGeom>
          <a:ln w="0">
            <a:noFill/>
          </a:ln>
        </p:spPr>
      </p:sp>
      <p:sp>
        <p:nvSpPr>
          <p:cNvPr id="286"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en-IN" sz="1800" spc="-1" strike="noStrike">
              <a:solidFill>
                <a:srgbClr val="000000"/>
              </a:solidFill>
              <a:latin typeface="Arial"/>
            </a:endParaRPr>
          </a:p>
        </p:txBody>
      </p:sp>
      <p:sp>
        <p:nvSpPr>
          <p:cNvPr id="287" name="PlaceHolder 3"/>
          <p:cNvSpPr>
            <a:spLocks noGrp="1"/>
          </p:cNvSpPr>
          <p:nvPr>
            <p:ph type="sldNum" idx="9"/>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ED7C3A89-054D-428B-9F94-E940117878CF}" type="slidenum">
              <a:rPr b="0" lang="en-US" sz="1200" spc="-1" strike="noStrike">
                <a:solidFill>
                  <a:srgbClr val="000000"/>
                </a:solidFill>
                <a:latin typeface="+mn-lt"/>
                <a:ea typeface="+mn-ea"/>
              </a:rPr>
              <a:t>&lt;number&gt;</a:t>
            </a:fld>
            <a:endParaRPr b="0" lang="en-IN" sz="1200" spc="-1" strike="noStrike">
              <a:solidFill>
                <a:srgbClr val="000000"/>
              </a:solidFill>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PlaceHolder 1"/>
          <p:cNvSpPr>
            <a:spLocks noGrp="1"/>
          </p:cNvSpPr>
          <p:nvPr>
            <p:ph type="sldImg"/>
          </p:nvPr>
        </p:nvSpPr>
        <p:spPr>
          <a:xfrm>
            <a:off x="685800" y="1143000"/>
            <a:ext cx="5486040" cy="3085920"/>
          </a:xfrm>
          <a:prstGeom prst="rect">
            <a:avLst/>
          </a:prstGeom>
          <a:ln w="0">
            <a:noFill/>
          </a:ln>
        </p:spPr>
      </p:sp>
      <p:sp>
        <p:nvSpPr>
          <p:cNvPr id="289"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en-IN" sz="1800" spc="-1" strike="noStrike">
              <a:solidFill>
                <a:srgbClr val="000000"/>
              </a:solidFill>
              <a:latin typeface="Arial"/>
            </a:endParaRPr>
          </a:p>
        </p:txBody>
      </p:sp>
      <p:sp>
        <p:nvSpPr>
          <p:cNvPr id="290"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831852E8-343B-4416-B4A3-7D6C40141449}" type="slidenum">
              <a:rPr b="0" lang="en-US" sz="1200" spc="-1" strike="noStrike">
                <a:solidFill>
                  <a:srgbClr val="000000"/>
                </a:solidFill>
                <a:latin typeface="+mn-lt"/>
                <a:ea typeface="+mn-ea"/>
              </a:rPr>
              <a:t>&lt;number&gt;</a:t>
            </a:fld>
            <a:endParaRPr b="0" lang="en-IN" sz="1200" spc="-1" strike="noStrike">
              <a:solidFill>
                <a:srgbClr val="000000"/>
              </a:solidFill>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PlaceHolder 1"/>
          <p:cNvSpPr>
            <a:spLocks noGrp="1"/>
          </p:cNvSpPr>
          <p:nvPr>
            <p:ph type="sldImg"/>
          </p:nvPr>
        </p:nvSpPr>
        <p:spPr>
          <a:xfrm>
            <a:off x="685800" y="1143000"/>
            <a:ext cx="5486040" cy="3085920"/>
          </a:xfrm>
          <a:prstGeom prst="rect">
            <a:avLst/>
          </a:prstGeom>
          <a:ln w="0">
            <a:noFill/>
          </a:ln>
        </p:spPr>
      </p:sp>
      <p:sp>
        <p:nvSpPr>
          <p:cNvPr id="292"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en-IN" sz="1800" spc="-1" strike="noStrike">
              <a:solidFill>
                <a:srgbClr val="000000"/>
              </a:solidFill>
              <a:latin typeface="Arial"/>
            </a:endParaRPr>
          </a:p>
        </p:txBody>
      </p:sp>
      <p:sp>
        <p:nvSpPr>
          <p:cNvPr id="293"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42DB7E28-C75A-47A4-9C49-C20AAD758149}" type="slidenum">
              <a:rPr b="0" lang="en-US" sz="1200" spc="-1" strike="noStrike">
                <a:solidFill>
                  <a:srgbClr val="000000"/>
                </a:solidFill>
                <a:latin typeface="+mn-lt"/>
                <a:ea typeface="+mn-ea"/>
              </a:rPr>
              <a:t>&lt;number&gt;</a:t>
            </a:fld>
            <a:endParaRPr b="0" lang="en-IN" sz="1200" spc="-1" strike="noStrike">
              <a:solidFill>
                <a:srgbClr val="000000"/>
              </a:solidFill>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PlaceHolder 1"/>
          <p:cNvSpPr>
            <a:spLocks noGrp="1"/>
          </p:cNvSpPr>
          <p:nvPr>
            <p:ph type="sldImg"/>
          </p:nvPr>
        </p:nvSpPr>
        <p:spPr>
          <a:xfrm>
            <a:off x="685800" y="1143000"/>
            <a:ext cx="5486040" cy="3085920"/>
          </a:xfrm>
          <a:prstGeom prst="rect">
            <a:avLst/>
          </a:prstGeom>
          <a:ln w="0">
            <a:noFill/>
          </a:ln>
        </p:spPr>
      </p:sp>
      <p:sp>
        <p:nvSpPr>
          <p:cNvPr id="295"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en-IN" sz="1800" spc="-1" strike="noStrike">
              <a:solidFill>
                <a:srgbClr val="000000"/>
              </a:solidFill>
              <a:latin typeface="Arial"/>
            </a:endParaRPr>
          </a:p>
        </p:txBody>
      </p:sp>
      <p:sp>
        <p:nvSpPr>
          <p:cNvPr id="296"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08203B6A-9630-4361-AFB3-A26CD10F6E41}" type="slidenum">
              <a:rPr b="0" lang="en-US" sz="1200" spc="-1" strike="noStrike">
                <a:solidFill>
                  <a:srgbClr val="000000"/>
                </a:solidFill>
                <a:latin typeface="+mn-lt"/>
                <a:ea typeface="+mn-ea"/>
              </a:rPr>
              <a:t>&lt;number&gt;</a:t>
            </a:fld>
            <a:endParaRPr b="0" lang="en-IN"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n-IN" sz="1800" spc="-1" strike="noStrike">
              <a:solidFill>
                <a:srgbClr val="000000"/>
              </a:solidFill>
              <a:latin typeface="Calibri"/>
            </a:endParaRPr>
          </a:p>
        </p:txBody>
      </p:sp>
      <p:sp>
        <p:nvSpPr>
          <p:cNvPr id="24"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Calibri"/>
            </a:endParaRPr>
          </a:p>
        </p:txBody>
      </p:sp>
      <p:sp>
        <p:nvSpPr>
          <p:cNvPr id="25"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n-IN" sz="1800" spc="-1" strike="noStrike">
              <a:solidFill>
                <a:srgbClr val="000000"/>
              </a:solidFill>
              <a:latin typeface="Calibri"/>
            </a:endParaRPr>
          </a:p>
        </p:txBody>
      </p:sp>
      <p:sp>
        <p:nvSpPr>
          <p:cNvPr id="27"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Calibri"/>
            </a:endParaRPr>
          </a:p>
        </p:txBody>
      </p:sp>
      <p:sp>
        <p:nvSpPr>
          <p:cNvPr id="28"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Calibri"/>
            </a:endParaRPr>
          </a:p>
        </p:txBody>
      </p:sp>
      <p:sp>
        <p:nvSpPr>
          <p:cNvPr id="29"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Calibri"/>
            </a:endParaRPr>
          </a:p>
        </p:txBody>
      </p:sp>
      <p:sp>
        <p:nvSpPr>
          <p:cNvPr id="30"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n-IN" sz="1800" spc="-1" strike="noStrike">
              <a:solidFill>
                <a:srgbClr val="000000"/>
              </a:solidFill>
              <a:latin typeface="Calibri"/>
            </a:endParaRPr>
          </a:p>
        </p:txBody>
      </p:sp>
      <p:sp>
        <p:nvSpPr>
          <p:cNvPr id="32"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Calibri"/>
            </a:endParaRPr>
          </a:p>
        </p:txBody>
      </p:sp>
      <p:sp>
        <p:nvSpPr>
          <p:cNvPr id="33"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Calibri"/>
            </a:endParaRPr>
          </a:p>
        </p:txBody>
      </p:sp>
      <p:sp>
        <p:nvSpPr>
          <p:cNvPr id="34"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Calibri"/>
            </a:endParaRPr>
          </a:p>
        </p:txBody>
      </p:sp>
      <p:sp>
        <p:nvSpPr>
          <p:cNvPr id="35"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Calibri"/>
            </a:endParaRPr>
          </a:p>
        </p:txBody>
      </p:sp>
      <p:sp>
        <p:nvSpPr>
          <p:cNvPr id="36"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Calibri"/>
            </a:endParaRPr>
          </a:p>
        </p:txBody>
      </p:sp>
      <p:sp>
        <p:nvSpPr>
          <p:cNvPr id="37"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n-IN" sz="1800" spc="-1" strike="noStrike">
              <a:solidFill>
                <a:srgbClr val="000000"/>
              </a:solidFill>
              <a:latin typeface="Calibri"/>
            </a:endParaRPr>
          </a:p>
        </p:txBody>
      </p:sp>
      <p:sp>
        <p:nvSpPr>
          <p:cNvPr id="3"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n-IN" sz="1800" spc="-1" strike="noStrike">
              <a:solidFill>
                <a:srgbClr val="000000"/>
              </a:solidFill>
              <a:latin typeface="Calibri"/>
            </a:endParaRPr>
          </a:p>
        </p:txBody>
      </p:sp>
      <p:sp>
        <p:nvSpPr>
          <p:cNvPr id="5"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n-IN" sz="1800" spc="-1" strike="noStrike">
              <a:solidFill>
                <a:srgbClr val="000000"/>
              </a:solidFill>
              <a:latin typeface="Calibri"/>
            </a:endParaRPr>
          </a:p>
        </p:txBody>
      </p:sp>
      <p:sp>
        <p:nvSpPr>
          <p:cNvPr id="7"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Calibri"/>
            </a:endParaRPr>
          </a:p>
        </p:txBody>
      </p:sp>
      <p:sp>
        <p:nvSpPr>
          <p:cNvPr id="8"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n-IN"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n-IN" sz="1800" spc="-1" strike="noStrike">
              <a:solidFill>
                <a:srgbClr val="000000"/>
              </a:solidFill>
              <a:latin typeface="Calibri"/>
            </a:endParaRPr>
          </a:p>
        </p:txBody>
      </p:sp>
      <p:sp>
        <p:nvSpPr>
          <p:cNvPr id="12"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Calibri"/>
            </a:endParaRPr>
          </a:p>
        </p:txBody>
      </p:sp>
      <p:sp>
        <p:nvSpPr>
          <p:cNvPr id="13"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Calibri"/>
            </a:endParaRPr>
          </a:p>
        </p:txBody>
      </p:sp>
      <p:sp>
        <p:nvSpPr>
          <p:cNvPr id="14"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n-IN" sz="1800" spc="-1" strike="noStrike">
              <a:solidFill>
                <a:srgbClr val="000000"/>
              </a:solidFill>
              <a:latin typeface="Calibri"/>
            </a:endParaRPr>
          </a:p>
        </p:txBody>
      </p:sp>
      <p:sp>
        <p:nvSpPr>
          <p:cNvPr id="16"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Calibri"/>
            </a:endParaRPr>
          </a:p>
        </p:txBody>
      </p:sp>
      <p:sp>
        <p:nvSpPr>
          <p:cNvPr id="17"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Calibri"/>
            </a:endParaRPr>
          </a:p>
        </p:txBody>
      </p:sp>
      <p:sp>
        <p:nvSpPr>
          <p:cNvPr id="18"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n-IN" sz="1800" spc="-1" strike="noStrike">
              <a:solidFill>
                <a:srgbClr val="000000"/>
              </a:solidFill>
              <a:latin typeface="Calibri"/>
            </a:endParaRPr>
          </a:p>
        </p:txBody>
      </p:sp>
      <p:sp>
        <p:nvSpPr>
          <p:cNvPr id="20"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Calibri"/>
            </a:endParaRPr>
          </a:p>
        </p:txBody>
      </p:sp>
      <p:sp>
        <p:nvSpPr>
          <p:cNvPr id="21"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Calibri"/>
            </a:endParaRPr>
          </a:p>
        </p:txBody>
      </p:sp>
      <p:sp>
        <p:nvSpPr>
          <p:cNvPr id="22"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n-IN" sz="1800" spc="-1" strike="noStrike">
                <a:solidFill>
                  <a:srgbClr val="000000"/>
                </a:solidFill>
                <a:latin typeface="Calibri"/>
              </a:rPr>
              <a:t>Click to edit the title text format</a:t>
            </a:r>
            <a:endParaRPr b="0" lang="en-IN" sz="1800" spc="-1" strike="noStrike">
              <a:solidFill>
                <a:srgbClr val="000000"/>
              </a:solidFill>
              <a:latin typeface="Calibri"/>
            </a:endParaRPr>
          </a:p>
        </p:txBody>
      </p:sp>
      <p:sp>
        <p:nvSpPr>
          <p:cNvPr id="1"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solidFill>
                  <a:srgbClr val="000000"/>
                </a:solidFill>
                <a:latin typeface="Calibri"/>
              </a:rPr>
              <a:t>Click to edit the outline text format</a:t>
            </a:r>
            <a:endParaRPr b="0" lang="en-IN"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IN" sz="2400" spc="-1" strike="noStrike">
                <a:solidFill>
                  <a:srgbClr val="000000"/>
                </a:solidFill>
                <a:latin typeface="Calibri"/>
              </a:rPr>
              <a:t>Second Outline Level</a:t>
            </a:r>
            <a:endParaRPr b="0" lang="en-IN"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IN" sz="2000" spc="-1" strike="noStrike">
                <a:solidFill>
                  <a:srgbClr val="000000"/>
                </a:solidFill>
                <a:latin typeface="Calibri"/>
              </a:rPr>
              <a:t>Third Outline Level</a:t>
            </a:r>
            <a:endParaRPr b="0" lang="en-IN"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IN" sz="2000" spc="-1" strike="noStrike">
                <a:solidFill>
                  <a:srgbClr val="000000"/>
                </a:solidFill>
                <a:latin typeface="Calibri"/>
              </a:rPr>
              <a:t>Fourth Outline Level</a:t>
            </a:r>
            <a:endParaRPr b="0" lang="en-IN"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Calibri"/>
              </a:rPr>
              <a:t>Fifth Outline Level</a:t>
            </a:r>
            <a:endParaRPr b="0" lang="en-IN"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Calibri"/>
              </a:rPr>
              <a:t>Sixth Outline Level</a:t>
            </a:r>
            <a:endParaRPr b="0" lang="en-IN"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Calibri"/>
              </a:rPr>
              <a:t>Seventh Outline Level</a:t>
            </a:r>
            <a:endParaRPr b="0" lang="en-IN"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7.png"/><Relationship Id="rId3" Type="http://schemas.openxmlformats.org/officeDocument/2006/relationships/slideLayout" Target="../slideLayouts/slideLayout1.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8.png"/><Relationship Id="rId3" Type="http://schemas.openxmlformats.org/officeDocument/2006/relationships/slideLayout" Target="../slideLayouts/slideLayout1.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1.xml"/><Relationship Id="rId5"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1.xml"/><Relationship Id="rId5"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slideLayout" Target="../slideLayouts/slideLayout1.xml"/><Relationship Id="rId6"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8.png"/><Relationship Id="rId3" Type="http://schemas.openxmlformats.org/officeDocument/2006/relationships/slideLayout" Target="../slideLayouts/slideLayout1.xml"/><Relationship Id="rId4"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slideLayout" Target="../slideLayouts/slideLayout1.xml"/><Relationship Id="rId5"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slideLayout" Target="../slideLayouts/slideLayout1.xml"/><Relationship Id="rId8"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slideLayout" Target="../slideLayouts/slideLayout1.xml"/><Relationship Id="rId8" Type="http://schemas.openxmlformats.org/officeDocument/2006/relationships/notesSlide" Target="../notesSlides/notesSlide20.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slideLayout" Target="../slideLayouts/slideLayout1.xml"/><Relationship Id="rId5"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6.png"/><Relationship Id="rId3" Type="http://schemas.openxmlformats.org/officeDocument/2006/relationships/slideLayout" Target="../slideLayouts/slideLayout1.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 name="Image 0" descr="preencoded.png"/>
          <p:cNvPicPr/>
          <p:nvPr/>
        </p:nvPicPr>
        <p:blipFill>
          <a:blip r:embed="rId1"/>
          <a:stretch/>
        </p:blipFill>
        <p:spPr>
          <a:xfrm>
            <a:off x="0" y="0"/>
            <a:ext cx="14630040" cy="8229240"/>
          </a:xfrm>
          <a:prstGeom prst="rect">
            <a:avLst/>
          </a:prstGeom>
          <a:ln w="0">
            <a:noFill/>
          </a:ln>
        </p:spPr>
      </p:pic>
      <p:sp>
        <p:nvSpPr>
          <p:cNvPr id="45" name="Shape 0"/>
          <p:cNvSpPr/>
          <p:nvPr/>
        </p:nvSpPr>
        <p:spPr>
          <a:xfrm>
            <a:off x="0" y="0"/>
            <a:ext cx="14630040" cy="8229240"/>
          </a:xfrm>
          <a:prstGeom prst="rect">
            <a:avLst/>
          </a:prstGeom>
          <a:solidFill>
            <a:srgbClr val="09151a">
              <a:alpha val="75000"/>
            </a:srgbClr>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pic>
        <p:nvPicPr>
          <p:cNvPr id="46" name="Image 1" descr="preencoded.png"/>
          <p:cNvPicPr/>
          <p:nvPr/>
        </p:nvPicPr>
        <p:blipFill>
          <a:blip r:embed="rId2"/>
          <a:stretch/>
        </p:blipFill>
        <p:spPr>
          <a:xfrm>
            <a:off x="9452520" y="1680120"/>
            <a:ext cx="4869000" cy="4869000"/>
          </a:xfrm>
          <a:prstGeom prst="rect">
            <a:avLst/>
          </a:prstGeom>
          <a:ln w="0">
            <a:noFill/>
          </a:ln>
        </p:spPr>
      </p:pic>
      <p:sp>
        <p:nvSpPr>
          <p:cNvPr id="47" name="Text 1"/>
          <p:cNvSpPr/>
          <p:nvPr/>
        </p:nvSpPr>
        <p:spPr>
          <a:xfrm>
            <a:off x="863640" y="2115720"/>
            <a:ext cx="7416000" cy="2128320"/>
          </a:xfrm>
          <a:prstGeom prst="rect">
            <a:avLst/>
          </a:prstGeom>
          <a:noFill/>
          <a:ln w="0">
            <a:noFill/>
          </a:ln>
        </p:spPr>
        <p:style>
          <a:lnRef idx="0"/>
          <a:fillRef idx="0"/>
          <a:effectRef idx="0"/>
          <a:fontRef idx="minor"/>
        </p:style>
        <p:txBody>
          <a:bodyPr lIns="90000" rIns="90000" tIns="45000" bIns="45000" anchor="t">
            <a:noAutofit/>
          </a:bodyPr>
          <a:p>
            <a:pPr>
              <a:lnSpc>
                <a:spcPts val="8382"/>
              </a:lnSpc>
              <a:tabLst>
                <a:tab algn="l" pos="0"/>
              </a:tabLst>
            </a:pPr>
            <a:r>
              <a:rPr b="0" lang="en-US" sz="6700" spc="-1" strike="noStrike">
                <a:solidFill>
                  <a:srgbClr val="f5f0f0"/>
                </a:solidFill>
                <a:latin typeface="Asar"/>
                <a:ea typeface="Asar"/>
              </a:rPr>
              <a:t>Introduction to Python Concepts</a:t>
            </a:r>
            <a:endParaRPr b="0" lang="en-IN" sz="6700" spc="-1" strike="noStrike">
              <a:solidFill>
                <a:srgbClr val="000000"/>
              </a:solidFill>
              <a:latin typeface="Arial"/>
            </a:endParaRPr>
          </a:p>
        </p:txBody>
      </p:sp>
      <p:sp>
        <p:nvSpPr>
          <p:cNvPr id="48" name="Text 2"/>
          <p:cNvSpPr/>
          <p:nvPr/>
        </p:nvSpPr>
        <p:spPr>
          <a:xfrm>
            <a:off x="863640" y="4614840"/>
            <a:ext cx="7416000" cy="789120"/>
          </a:xfrm>
          <a:prstGeom prst="rect">
            <a:avLst/>
          </a:prstGeom>
          <a:noFill/>
          <a:ln w="0">
            <a:noFill/>
          </a:ln>
        </p:spPr>
        <p:style>
          <a:lnRef idx="0"/>
          <a:fillRef idx="0"/>
          <a:effectRef idx="0"/>
          <a:fontRef idx="minor"/>
        </p:style>
        <p:txBody>
          <a:bodyPr lIns="90000" rIns="90000" tIns="45000" bIns="45000" anchor="t">
            <a:noAutofit/>
          </a:bodyPr>
          <a:p>
            <a:pPr>
              <a:lnSpc>
                <a:spcPts val="3110"/>
              </a:lnSpc>
              <a:tabLst>
                <a:tab algn="l" pos="0"/>
              </a:tabLst>
            </a:pPr>
            <a:r>
              <a:rPr b="0" lang="en-US" sz="1940" spc="-1" strike="noStrike">
                <a:solidFill>
                  <a:srgbClr val="e2e6e9"/>
                </a:solidFill>
                <a:latin typeface="Asar"/>
                <a:ea typeface="Asar"/>
              </a:rPr>
              <a:t>Explore the fundamental building blocks of the Python programming language, including syntax, data types, and control structures.</a:t>
            </a:r>
            <a:endParaRPr b="0" lang="en-IN" sz="1940" spc="-1" strike="noStrike">
              <a:solidFill>
                <a:srgbClr val="000000"/>
              </a:solidFill>
              <a:latin typeface="Arial"/>
            </a:endParaRPr>
          </a:p>
        </p:txBody>
      </p:sp>
      <p:sp>
        <p:nvSpPr>
          <p:cNvPr id="49" name="Shape 3"/>
          <p:cNvSpPr/>
          <p:nvPr/>
        </p:nvSpPr>
        <p:spPr>
          <a:xfrm>
            <a:off x="863640" y="5700600"/>
            <a:ext cx="394560" cy="394560"/>
          </a:xfrm>
          <a:prstGeom prst="roundRect">
            <a:avLst>
              <a:gd name="adj" fmla="val 23151155"/>
            </a:avLst>
          </a:prstGeom>
          <a:solidFill>
            <a:srgbClr val="80c6cf"/>
          </a:solidFill>
          <a:ln w="7620">
            <a:solidFill>
              <a:srgbClr val="ffffff"/>
            </a:solidFill>
            <a:round/>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50" name="Text 4"/>
          <p:cNvSpPr/>
          <p:nvPr/>
        </p:nvSpPr>
        <p:spPr>
          <a:xfrm>
            <a:off x="1015560" y="5849280"/>
            <a:ext cx="90720" cy="97200"/>
          </a:xfrm>
          <a:prstGeom prst="rect">
            <a:avLst/>
          </a:prstGeom>
          <a:noFill/>
          <a:ln w="0">
            <a:noFill/>
          </a:ln>
        </p:spPr>
        <p:style>
          <a:lnRef idx="0"/>
          <a:fillRef idx="0"/>
          <a:effectRef idx="0"/>
          <a:fontRef idx="minor"/>
        </p:style>
        <p:txBody>
          <a:bodyPr wrap="none" lIns="90000" rIns="90000" tIns="45000" bIns="45000" anchor="t">
            <a:noAutofit/>
          </a:bodyPr>
          <a:p>
            <a:pPr algn="ctr">
              <a:lnSpc>
                <a:spcPts val="768"/>
              </a:lnSpc>
              <a:tabLst>
                <a:tab algn="l" pos="0"/>
              </a:tabLst>
            </a:pPr>
            <a:r>
              <a:rPr b="0" lang="en-US" sz="770" spc="-1" strike="noStrike">
                <a:solidFill>
                  <a:srgbClr val="3c3838"/>
                </a:solidFill>
                <a:latin typeface="Asar"/>
                <a:ea typeface="Asar"/>
              </a:rPr>
              <a:t>JV</a:t>
            </a:r>
            <a:endParaRPr b="0" lang="en-IN" sz="770" spc="-1" strike="noStrike">
              <a:solidFill>
                <a:srgbClr val="000000"/>
              </a:solidFill>
              <a:latin typeface="Arial"/>
            </a:endParaRPr>
          </a:p>
        </p:txBody>
      </p:sp>
      <p:sp>
        <p:nvSpPr>
          <p:cNvPr id="51" name="Text 5"/>
          <p:cNvSpPr/>
          <p:nvPr/>
        </p:nvSpPr>
        <p:spPr>
          <a:xfrm>
            <a:off x="1382040" y="5681880"/>
            <a:ext cx="4977360" cy="431640"/>
          </a:xfrm>
          <a:prstGeom prst="rect">
            <a:avLst/>
          </a:prstGeom>
          <a:noFill/>
          <a:ln w="0">
            <a:noFill/>
          </a:ln>
        </p:spPr>
        <p:style>
          <a:lnRef idx="0"/>
          <a:fillRef idx="0"/>
          <a:effectRef idx="0"/>
          <a:fontRef idx="minor"/>
        </p:style>
        <p:txBody>
          <a:bodyPr wrap="none" lIns="90000" rIns="90000" tIns="45000" bIns="45000" anchor="t">
            <a:noAutofit/>
          </a:bodyPr>
          <a:p>
            <a:pPr>
              <a:lnSpc>
                <a:spcPts val="3402"/>
              </a:lnSpc>
              <a:tabLst>
                <a:tab algn="l" pos="0"/>
              </a:tabLst>
            </a:pPr>
            <a:r>
              <a:rPr b="1" lang="en-US" sz="2430" spc="-1" strike="noStrike">
                <a:solidFill>
                  <a:srgbClr val="e2e6e9"/>
                </a:solidFill>
                <a:latin typeface="Asar"/>
                <a:ea typeface="Asar"/>
              </a:rPr>
              <a:t>by Jagadabi  Yaswanth Abhishek  Varma</a:t>
            </a:r>
            <a:endParaRPr b="0" lang="en-IN" sz="243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0" name="Image 0" descr="preencoded.png"/>
          <p:cNvPicPr/>
          <p:nvPr/>
        </p:nvPicPr>
        <p:blipFill>
          <a:blip r:embed="rId1"/>
          <a:stretch/>
        </p:blipFill>
        <p:spPr>
          <a:xfrm>
            <a:off x="0" y="0"/>
            <a:ext cx="14630040" cy="8229240"/>
          </a:xfrm>
          <a:prstGeom prst="rect">
            <a:avLst/>
          </a:prstGeom>
          <a:ln w="0">
            <a:noFill/>
          </a:ln>
        </p:spPr>
      </p:pic>
      <p:sp>
        <p:nvSpPr>
          <p:cNvPr id="121" name="Shape 0"/>
          <p:cNvSpPr/>
          <p:nvPr/>
        </p:nvSpPr>
        <p:spPr>
          <a:xfrm>
            <a:off x="0" y="0"/>
            <a:ext cx="14630040" cy="8230680"/>
          </a:xfrm>
          <a:prstGeom prst="rect">
            <a:avLst/>
          </a:prstGeom>
          <a:solidFill>
            <a:srgbClr val="09151a">
              <a:alpha val="75000"/>
            </a:srgbClr>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pic>
        <p:nvPicPr>
          <p:cNvPr id="122" name="Image 1" descr="preencoded.png"/>
          <p:cNvPicPr/>
          <p:nvPr/>
        </p:nvPicPr>
        <p:blipFill>
          <a:blip r:embed="rId2"/>
          <a:stretch/>
        </p:blipFill>
        <p:spPr>
          <a:xfrm>
            <a:off x="275400" y="1664280"/>
            <a:ext cx="4934880" cy="4902120"/>
          </a:xfrm>
          <a:prstGeom prst="rect">
            <a:avLst/>
          </a:prstGeom>
          <a:ln w="0">
            <a:noFill/>
          </a:ln>
        </p:spPr>
      </p:pic>
      <p:sp>
        <p:nvSpPr>
          <p:cNvPr id="123" name="Text 1"/>
          <p:cNvSpPr/>
          <p:nvPr/>
        </p:nvSpPr>
        <p:spPr>
          <a:xfrm>
            <a:off x="6257880" y="606240"/>
            <a:ext cx="7600320" cy="1377720"/>
          </a:xfrm>
          <a:prstGeom prst="rect">
            <a:avLst/>
          </a:prstGeom>
          <a:noFill/>
          <a:ln w="0">
            <a:noFill/>
          </a:ln>
        </p:spPr>
        <p:style>
          <a:lnRef idx="0"/>
          <a:fillRef idx="0"/>
          <a:effectRef idx="0"/>
          <a:fontRef idx="minor"/>
        </p:style>
        <p:txBody>
          <a:bodyPr lIns="90000" rIns="90000" tIns="45000" bIns="45000" anchor="t">
            <a:noAutofit/>
          </a:bodyPr>
          <a:p>
            <a:pPr>
              <a:lnSpc>
                <a:spcPts val="5426"/>
              </a:lnSpc>
              <a:tabLst>
                <a:tab algn="l" pos="0"/>
              </a:tabLst>
            </a:pPr>
            <a:r>
              <a:rPr b="0" lang="en-US" sz="4340" spc="-1" strike="noStrike">
                <a:solidFill>
                  <a:srgbClr val="f5f0f0"/>
                </a:solidFill>
                <a:latin typeface="Asar"/>
                <a:ea typeface="Asar"/>
              </a:rPr>
              <a:t>Data Preprocessing in Machine Learning</a:t>
            </a:r>
            <a:endParaRPr b="0" lang="en-IN" sz="4340" spc="-1" strike="noStrike">
              <a:solidFill>
                <a:srgbClr val="000000"/>
              </a:solidFill>
              <a:latin typeface="Arial"/>
            </a:endParaRPr>
          </a:p>
        </p:txBody>
      </p:sp>
      <p:sp>
        <p:nvSpPr>
          <p:cNvPr id="124" name="Shape 2"/>
          <p:cNvSpPr/>
          <p:nvPr/>
        </p:nvSpPr>
        <p:spPr>
          <a:xfrm>
            <a:off x="6573600" y="2314800"/>
            <a:ext cx="30240" cy="5309640"/>
          </a:xfrm>
          <a:prstGeom prst="roundRect">
            <a:avLst>
              <a:gd name="adj" fmla="val 303831"/>
            </a:avLst>
          </a:prstGeom>
          <a:solidFill>
            <a:srgbClr val="194a99"/>
          </a:solid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25" name="Shape 3"/>
          <p:cNvSpPr/>
          <p:nvPr/>
        </p:nvSpPr>
        <p:spPr>
          <a:xfrm>
            <a:off x="6806160" y="2795760"/>
            <a:ext cx="771120" cy="30240"/>
          </a:xfrm>
          <a:prstGeom prst="roundRect">
            <a:avLst>
              <a:gd name="adj" fmla="val 303831"/>
            </a:avLst>
          </a:prstGeom>
          <a:solidFill>
            <a:srgbClr val="194a99"/>
          </a:solidFill>
          <a:ln w="0">
            <a:noFill/>
          </a:ln>
        </p:spPr>
        <p:style>
          <a:lnRef idx="0"/>
          <a:fillRef idx="0"/>
          <a:effectRef idx="0"/>
          <a:fontRef idx="minor"/>
        </p:style>
        <p:txBody>
          <a:bodyPr lIns="90000" rIns="90000" tIns="-23400" bIns="-23400" anchor="t">
            <a:noAutofit/>
          </a:bodyPr>
          <a:p>
            <a:endParaRPr b="0" lang="en-IN" sz="1800" spc="-1" strike="noStrike">
              <a:solidFill>
                <a:srgbClr val="000000"/>
              </a:solidFill>
              <a:latin typeface="Arial"/>
            </a:endParaRPr>
          </a:p>
        </p:txBody>
      </p:sp>
      <p:sp>
        <p:nvSpPr>
          <p:cNvPr id="126" name="Shape 4"/>
          <p:cNvSpPr/>
          <p:nvPr/>
        </p:nvSpPr>
        <p:spPr>
          <a:xfrm>
            <a:off x="6340680" y="2562840"/>
            <a:ext cx="495720" cy="495720"/>
          </a:xfrm>
          <a:prstGeom prst="roundRect">
            <a:avLst>
              <a:gd name="adj" fmla="val 18670"/>
            </a:avLst>
          </a:prstGeom>
          <a:solidFill>
            <a:srgbClr val="003180"/>
          </a:solidFill>
          <a:ln w="7620">
            <a:solidFill>
              <a:srgbClr val="194a99"/>
            </a:solidFill>
            <a:round/>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sp>
        <p:nvSpPr>
          <p:cNvPr id="127" name="Text 5"/>
          <p:cNvSpPr/>
          <p:nvPr/>
        </p:nvSpPr>
        <p:spPr>
          <a:xfrm>
            <a:off x="6512760" y="2645640"/>
            <a:ext cx="151920" cy="330480"/>
          </a:xfrm>
          <a:prstGeom prst="rect">
            <a:avLst/>
          </a:prstGeom>
          <a:noFill/>
          <a:ln w="0">
            <a:noFill/>
          </a:ln>
        </p:spPr>
        <p:style>
          <a:lnRef idx="0"/>
          <a:fillRef idx="0"/>
          <a:effectRef idx="0"/>
          <a:fontRef idx="minor"/>
        </p:style>
        <p:txBody>
          <a:bodyPr wrap="none" lIns="90000" rIns="90000" tIns="45000" bIns="45000" anchor="t">
            <a:noAutofit/>
          </a:bodyPr>
          <a:p>
            <a:pPr algn="ctr">
              <a:lnSpc>
                <a:spcPts val="2605"/>
              </a:lnSpc>
              <a:tabLst>
                <a:tab algn="l" pos="0"/>
              </a:tabLst>
            </a:pPr>
            <a:r>
              <a:rPr b="0" lang="en-US" sz="2610" spc="-1" strike="noStrike">
                <a:solidFill>
                  <a:srgbClr val="e2e6e9"/>
                </a:solidFill>
                <a:latin typeface="Asar"/>
                <a:ea typeface="Asar"/>
              </a:rPr>
              <a:t>1</a:t>
            </a:r>
            <a:endParaRPr b="0" lang="en-IN" sz="2610" spc="-1" strike="noStrike">
              <a:solidFill>
                <a:srgbClr val="000000"/>
              </a:solidFill>
              <a:latin typeface="Arial"/>
            </a:endParaRPr>
          </a:p>
        </p:txBody>
      </p:sp>
      <p:sp>
        <p:nvSpPr>
          <p:cNvPr id="128" name="Text 6"/>
          <p:cNvSpPr/>
          <p:nvPr/>
        </p:nvSpPr>
        <p:spPr>
          <a:xfrm>
            <a:off x="7801200" y="2535480"/>
            <a:ext cx="2755800" cy="344160"/>
          </a:xfrm>
          <a:prstGeom prst="rect">
            <a:avLst/>
          </a:prstGeom>
          <a:noFill/>
          <a:ln w="0">
            <a:noFill/>
          </a:ln>
        </p:spPr>
        <p:style>
          <a:lnRef idx="0"/>
          <a:fillRef idx="0"/>
          <a:effectRef idx="0"/>
          <a:fontRef idx="minor"/>
        </p:style>
        <p:txBody>
          <a:bodyPr wrap="none" lIns="90000" rIns="90000" tIns="45000" bIns="45000" anchor="t">
            <a:noAutofit/>
          </a:bodyPr>
          <a:p>
            <a:pPr>
              <a:lnSpc>
                <a:spcPts val="2713"/>
              </a:lnSpc>
              <a:tabLst>
                <a:tab algn="l" pos="0"/>
              </a:tabLst>
            </a:pPr>
            <a:r>
              <a:rPr b="0" lang="en-US" sz="2170" spc="-1" strike="noStrike">
                <a:solidFill>
                  <a:srgbClr val="e2e6e9"/>
                </a:solidFill>
                <a:latin typeface="Asar"/>
                <a:ea typeface="Asar"/>
              </a:rPr>
              <a:t>Data Cleaning</a:t>
            </a:r>
            <a:endParaRPr b="0" lang="en-IN" sz="2170" spc="-1" strike="noStrike">
              <a:solidFill>
                <a:srgbClr val="000000"/>
              </a:solidFill>
              <a:latin typeface="Arial"/>
            </a:endParaRPr>
          </a:p>
        </p:txBody>
      </p:sp>
      <p:sp>
        <p:nvSpPr>
          <p:cNvPr id="129" name="Text 7"/>
          <p:cNvSpPr/>
          <p:nvPr/>
        </p:nvSpPr>
        <p:spPr>
          <a:xfrm>
            <a:off x="7801200" y="3012120"/>
            <a:ext cx="6057000" cy="705240"/>
          </a:xfrm>
          <a:prstGeom prst="rect">
            <a:avLst/>
          </a:prstGeom>
          <a:noFill/>
          <a:ln w="0">
            <a:noFill/>
          </a:ln>
        </p:spPr>
        <p:style>
          <a:lnRef idx="0"/>
          <a:fillRef idx="0"/>
          <a:effectRef idx="0"/>
          <a:fontRef idx="minor"/>
        </p:style>
        <p:txBody>
          <a:bodyPr lIns="90000" rIns="90000" tIns="45000" bIns="45000" anchor="t">
            <a:noAutofit/>
          </a:bodyPr>
          <a:p>
            <a:pPr>
              <a:lnSpc>
                <a:spcPts val="2778"/>
              </a:lnSpc>
              <a:tabLst>
                <a:tab algn="l" pos="0"/>
              </a:tabLst>
            </a:pPr>
            <a:r>
              <a:rPr b="0" lang="en-US" sz="1729" spc="-1" strike="noStrike">
                <a:solidFill>
                  <a:srgbClr val="e2e6e9"/>
                </a:solidFill>
                <a:latin typeface="Asar"/>
                <a:ea typeface="Asar"/>
              </a:rPr>
              <a:t>Handle missing values, remove duplicates, and ensure data integrity.</a:t>
            </a:r>
            <a:endParaRPr b="0" lang="en-IN" sz="1729" spc="-1" strike="noStrike">
              <a:solidFill>
                <a:srgbClr val="000000"/>
              </a:solidFill>
              <a:latin typeface="Arial"/>
            </a:endParaRPr>
          </a:p>
        </p:txBody>
      </p:sp>
      <p:sp>
        <p:nvSpPr>
          <p:cNvPr id="130" name="Shape 8"/>
          <p:cNvSpPr/>
          <p:nvPr/>
        </p:nvSpPr>
        <p:spPr>
          <a:xfrm>
            <a:off x="6806160" y="4639320"/>
            <a:ext cx="771120" cy="30240"/>
          </a:xfrm>
          <a:prstGeom prst="roundRect">
            <a:avLst>
              <a:gd name="adj" fmla="val 303831"/>
            </a:avLst>
          </a:prstGeom>
          <a:solidFill>
            <a:srgbClr val="194a99"/>
          </a:solidFill>
          <a:ln w="0">
            <a:noFill/>
          </a:ln>
        </p:spPr>
        <p:style>
          <a:lnRef idx="0"/>
          <a:fillRef idx="0"/>
          <a:effectRef idx="0"/>
          <a:fontRef idx="minor"/>
        </p:style>
        <p:txBody>
          <a:bodyPr lIns="90000" rIns="90000" tIns="-23400" bIns="-23400" anchor="t">
            <a:noAutofit/>
          </a:bodyPr>
          <a:p>
            <a:endParaRPr b="0" lang="en-IN" sz="1800" spc="-1" strike="noStrike">
              <a:solidFill>
                <a:srgbClr val="000000"/>
              </a:solidFill>
              <a:latin typeface="Arial"/>
            </a:endParaRPr>
          </a:p>
        </p:txBody>
      </p:sp>
      <p:sp>
        <p:nvSpPr>
          <p:cNvPr id="131" name="Shape 9"/>
          <p:cNvSpPr/>
          <p:nvPr/>
        </p:nvSpPr>
        <p:spPr>
          <a:xfrm>
            <a:off x="6340680" y="4406400"/>
            <a:ext cx="495720" cy="495720"/>
          </a:xfrm>
          <a:prstGeom prst="roundRect">
            <a:avLst>
              <a:gd name="adj" fmla="val 18670"/>
            </a:avLst>
          </a:prstGeom>
          <a:solidFill>
            <a:srgbClr val="003180"/>
          </a:solidFill>
          <a:ln w="7620">
            <a:solidFill>
              <a:srgbClr val="194a99"/>
            </a:solidFill>
            <a:round/>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sp>
        <p:nvSpPr>
          <p:cNvPr id="132" name="Text 10"/>
          <p:cNvSpPr/>
          <p:nvPr/>
        </p:nvSpPr>
        <p:spPr>
          <a:xfrm>
            <a:off x="6495840" y="4488840"/>
            <a:ext cx="185400" cy="330480"/>
          </a:xfrm>
          <a:prstGeom prst="rect">
            <a:avLst/>
          </a:prstGeom>
          <a:noFill/>
          <a:ln w="0">
            <a:noFill/>
          </a:ln>
        </p:spPr>
        <p:style>
          <a:lnRef idx="0"/>
          <a:fillRef idx="0"/>
          <a:effectRef idx="0"/>
          <a:fontRef idx="minor"/>
        </p:style>
        <p:txBody>
          <a:bodyPr wrap="none" lIns="90000" rIns="90000" tIns="45000" bIns="45000" anchor="t">
            <a:noAutofit/>
          </a:bodyPr>
          <a:p>
            <a:pPr algn="ctr">
              <a:lnSpc>
                <a:spcPts val="2605"/>
              </a:lnSpc>
              <a:tabLst>
                <a:tab algn="l" pos="0"/>
              </a:tabLst>
            </a:pPr>
            <a:r>
              <a:rPr b="0" lang="en-US" sz="2610" spc="-1" strike="noStrike">
                <a:solidFill>
                  <a:srgbClr val="e2e6e9"/>
                </a:solidFill>
                <a:latin typeface="Asar"/>
                <a:ea typeface="Asar"/>
              </a:rPr>
              <a:t>2</a:t>
            </a:r>
            <a:endParaRPr b="0" lang="en-IN" sz="2610" spc="-1" strike="noStrike">
              <a:solidFill>
                <a:srgbClr val="000000"/>
              </a:solidFill>
              <a:latin typeface="Arial"/>
            </a:endParaRPr>
          </a:p>
        </p:txBody>
      </p:sp>
      <p:sp>
        <p:nvSpPr>
          <p:cNvPr id="133" name="Text 11"/>
          <p:cNvSpPr/>
          <p:nvPr/>
        </p:nvSpPr>
        <p:spPr>
          <a:xfrm>
            <a:off x="7801200" y="4378680"/>
            <a:ext cx="2755800" cy="344160"/>
          </a:xfrm>
          <a:prstGeom prst="rect">
            <a:avLst/>
          </a:prstGeom>
          <a:noFill/>
          <a:ln w="0">
            <a:noFill/>
          </a:ln>
        </p:spPr>
        <p:style>
          <a:lnRef idx="0"/>
          <a:fillRef idx="0"/>
          <a:effectRef idx="0"/>
          <a:fontRef idx="minor"/>
        </p:style>
        <p:txBody>
          <a:bodyPr wrap="none" lIns="90000" rIns="90000" tIns="45000" bIns="45000" anchor="t">
            <a:noAutofit/>
          </a:bodyPr>
          <a:p>
            <a:pPr>
              <a:lnSpc>
                <a:spcPts val="2713"/>
              </a:lnSpc>
              <a:tabLst>
                <a:tab algn="l" pos="0"/>
              </a:tabLst>
            </a:pPr>
            <a:r>
              <a:rPr b="0" lang="en-US" sz="2170" spc="-1" strike="noStrike">
                <a:solidFill>
                  <a:srgbClr val="e2e6e9"/>
                </a:solidFill>
                <a:latin typeface="Asar"/>
                <a:ea typeface="Asar"/>
              </a:rPr>
              <a:t>Feature Engineering</a:t>
            </a:r>
            <a:endParaRPr b="0" lang="en-IN" sz="2170" spc="-1" strike="noStrike">
              <a:solidFill>
                <a:srgbClr val="000000"/>
              </a:solidFill>
              <a:latin typeface="Arial"/>
            </a:endParaRPr>
          </a:p>
        </p:txBody>
      </p:sp>
      <p:sp>
        <p:nvSpPr>
          <p:cNvPr id="134" name="Text 12"/>
          <p:cNvSpPr/>
          <p:nvPr/>
        </p:nvSpPr>
        <p:spPr>
          <a:xfrm>
            <a:off x="7801200" y="4855320"/>
            <a:ext cx="6057000" cy="705240"/>
          </a:xfrm>
          <a:prstGeom prst="rect">
            <a:avLst/>
          </a:prstGeom>
          <a:noFill/>
          <a:ln w="0">
            <a:noFill/>
          </a:ln>
        </p:spPr>
        <p:style>
          <a:lnRef idx="0"/>
          <a:fillRef idx="0"/>
          <a:effectRef idx="0"/>
          <a:fontRef idx="minor"/>
        </p:style>
        <p:txBody>
          <a:bodyPr lIns="90000" rIns="90000" tIns="45000" bIns="45000" anchor="t">
            <a:noAutofit/>
          </a:bodyPr>
          <a:p>
            <a:pPr>
              <a:lnSpc>
                <a:spcPts val="2778"/>
              </a:lnSpc>
              <a:tabLst>
                <a:tab algn="l" pos="0"/>
              </a:tabLst>
            </a:pPr>
            <a:r>
              <a:rPr b="0" lang="en-US" sz="1729" spc="-1" strike="noStrike">
                <a:solidFill>
                  <a:srgbClr val="e2e6e9"/>
                </a:solidFill>
                <a:latin typeface="Asar"/>
                <a:ea typeface="Asar"/>
              </a:rPr>
              <a:t>Create new features from existing data to improve model performance.</a:t>
            </a:r>
            <a:endParaRPr b="0" lang="en-IN" sz="1729" spc="-1" strike="noStrike">
              <a:solidFill>
                <a:srgbClr val="000000"/>
              </a:solidFill>
              <a:latin typeface="Arial"/>
            </a:endParaRPr>
          </a:p>
        </p:txBody>
      </p:sp>
      <p:sp>
        <p:nvSpPr>
          <p:cNvPr id="135" name="Shape 13"/>
          <p:cNvSpPr/>
          <p:nvPr/>
        </p:nvSpPr>
        <p:spPr>
          <a:xfrm>
            <a:off x="6806160" y="6482520"/>
            <a:ext cx="771120" cy="30240"/>
          </a:xfrm>
          <a:prstGeom prst="roundRect">
            <a:avLst>
              <a:gd name="adj" fmla="val 303831"/>
            </a:avLst>
          </a:prstGeom>
          <a:solidFill>
            <a:srgbClr val="194a99"/>
          </a:solidFill>
          <a:ln w="0">
            <a:noFill/>
          </a:ln>
        </p:spPr>
        <p:style>
          <a:lnRef idx="0"/>
          <a:fillRef idx="0"/>
          <a:effectRef idx="0"/>
          <a:fontRef idx="minor"/>
        </p:style>
        <p:txBody>
          <a:bodyPr lIns="90000" rIns="90000" tIns="-23400" bIns="-23400" anchor="t">
            <a:noAutofit/>
          </a:bodyPr>
          <a:p>
            <a:endParaRPr b="0" lang="en-IN" sz="1800" spc="-1" strike="noStrike">
              <a:solidFill>
                <a:srgbClr val="000000"/>
              </a:solidFill>
              <a:latin typeface="Arial"/>
            </a:endParaRPr>
          </a:p>
        </p:txBody>
      </p:sp>
      <p:sp>
        <p:nvSpPr>
          <p:cNvPr id="136" name="Shape 14"/>
          <p:cNvSpPr/>
          <p:nvPr/>
        </p:nvSpPr>
        <p:spPr>
          <a:xfrm>
            <a:off x="6340680" y="6249960"/>
            <a:ext cx="495720" cy="495720"/>
          </a:xfrm>
          <a:prstGeom prst="roundRect">
            <a:avLst>
              <a:gd name="adj" fmla="val 18670"/>
            </a:avLst>
          </a:prstGeom>
          <a:solidFill>
            <a:srgbClr val="003180"/>
          </a:solidFill>
          <a:ln w="7620">
            <a:solidFill>
              <a:srgbClr val="194a99"/>
            </a:solidFill>
            <a:round/>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sp>
        <p:nvSpPr>
          <p:cNvPr id="137" name="Text 15"/>
          <p:cNvSpPr/>
          <p:nvPr/>
        </p:nvSpPr>
        <p:spPr>
          <a:xfrm>
            <a:off x="6496560" y="6332400"/>
            <a:ext cx="183960" cy="330480"/>
          </a:xfrm>
          <a:prstGeom prst="rect">
            <a:avLst/>
          </a:prstGeom>
          <a:noFill/>
          <a:ln w="0">
            <a:noFill/>
          </a:ln>
        </p:spPr>
        <p:style>
          <a:lnRef idx="0"/>
          <a:fillRef idx="0"/>
          <a:effectRef idx="0"/>
          <a:fontRef idx="minor"/>
        </p:style>
        <p:txBody>
          <a:bodyPr wrap="none" lIns="90000" rIns="90000" tIns="45000" bIns="45000" anchor="t">
            <a:noAutofit/>
          </a:bodyPr>
          <a:p>
            <a:pPr algn="ctr">
              <a:lnSpc>
                <a:spcPts val="2605"/>
              </a:lnSpc>
              <a:tabLst>
                <a:tab algn="l" pos="0"/>
              </a:tabLst>
            </a:pPr>
            <a:r>
              <a:rPr b="0" lang="en-US" sz="2610" spc="-1" strike="noStrike">
                <a:solidFill>
                  <a:srgbClr val="e2e6e9"/>
                </a:solidFill>
                <a:latin typeface="Asar"/>
                <a:ea typeface="Asar"/>
              </a:rPr>
              <a:t>3</a:t>
            </a:r>
            <a:endParaRPr b="0" lang="en-IN" sz="2610" spc="-1" strike="noStrike">
              <a:solidFill>
                <a:srgbClr val="000000"/>
              </a:solidFill>
              <a:latin typeface="Arial"/>
            </a:endParaRPr>
          </a:p>
        </p:txBody>
      </p:sp>
      <p:sp>
        <p:nvSpPr>
          <p:cNvPr id="138" name="Text 16"/>
          <p:cNvSpPr/>
          <p:nvPr/>
        </p:nvSpPr>
        <p:spPr>
          <a:xfrm>
            <a:off x="7801200" y="6222240"/>
            <a:ext cx="2825280" cy="344160"/>
          </a:xfrm>
          <a:prstGeom prst="rect">
            <a:avLst/>
          </a:prstGeom>
          <a:noFill/>
          <a:ln w="0">
            <a:noFill/>
          </a:ln>
        </p:spPr>
        <p:style>
          <a:lnRef idx="0"/>
          <a:fillRef idx="0"/>
          <a:effectRef idx="0"/>
          <a:fontRef idx="minor"/>
        </p:style>
        <p:txBody>
          <a:bodyPr wrap="none" lIns="90000" rIns="90000" tIns="45000" bIns="45000" anchor="t">
            <a:noAutofit/>
          </a:bodyPr>
          <a:p>
            <a:pPr>
              <a:lnSpc>
                <a:spcPts val="2713"/>
              </a:lnSpc>
              <a:tabLst>
                <a:tab algn="l" pos="0"/>
              </a:tabLst>
            </a:pPr>
            <a:r>
              <a:rPr b="0" lang="en-US" sz="2170" spc="-1" strike="noStrike">
                <a:solidFill>
                  <a:srgbClr val="e2e6e9"/>
                </a:solidFill>
                <a:latin typeface="Asar"/>
                <a:ea typeface="Asar"/>
              </a:rPr>
              <a:t>Normalization &amp; Scaling</a:t>
            </a:r>
            <a:endParaRPr b="0" lang="en-IN" sz="2170" spc="-1" strike="noStrike">
              <a:solidFill>
                <a:srgbClr val="000000"/>
              </a:solidFill>
              <a:latin typeface="Arial"/>
            </a:endParaRPr>
          </a:p>
        </p:txBody>
      </p:sp>
      <p:sp>
        <p:nvSpPr>
          <p:cNvPr id="139" name="Text 17"/>
          <p:cNvSpPr/>
          <p:nvPr/>
        </p:nvSpPr>
        <p:spPr>
          <a:xfrm>
            <a:off x="7801200" y="6698880"/>
            <a:ext cx="6057000" cy="705240"/>
          </a:xfrm>
          <a:prstGeom prst="rect">
            <a:avLst/>
          </a:prstGeom>
          <a:noFill/>
          <a:ln w="0">
            <a:noFill/>
          </a:ln>
        </p:spPr>
        <p:style>
          <a:lnRef idx="0"/>
          <a:fillRef idx="0"/>
          <a:effectRef idx="0"/>
          <a:fontRef idx="minor"/>
        </p:style>
        <p:txBody>
          <a:bodyPr lIns="90000" rIns="90000" tIns="45000" bIns="45000" anchor="t">
            <a:noAutofit/>
          </a:bodyPr>
          <a:p>
            <a:pPr>
              <a:lnSpc>
                <a:spcPts val="2778"/>
              </a:lnSpc>
              <a:tabLst>
                <a:tab algn="l" pos="0"/>
              </a:tabLst>
            </a:pPr>
            <a:r>
              <a:rPr b="0" lang="en-US" sz="1729" spc="-1" strike="noStrike">
                <a:solidFill>
                  <a:srgbClr val="e2e6e9"/>
                </a:solidFill>
                <a:latin typeface="Asar"/>
                <a:ea typeface="Asar"/>
              </a:rPr>
              <a:t>Standardize feature scales to ensure equal importance in the model.</a:t>
            </a:r>
            <a:endParaRPr b="0" lang="en-IN" sz="1729"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0" name="Image 0" descr="preencoded.png"/>
          <p:cNvPicPr/>
          <p:nvPr/>
        </p:nvPicPr>
        <p:blipFill>
          <a:blip r:embed="rId1"/>
          <a:stretch/>
        </p:blipFill>
        <p:spPr>
          <a:xfrm>
            <a:off x="0" y="0"/>
            <a:ext cx="14630040" cy="8229240"/>
          </a:xfrm>
          <a:prstGeom prst="rect">
            <a:avLst/>
          </a:prstGeom>
          <a:ln w="0">
            <a:noFill/>
          </a:ln>
        </p:spPr>
      </p:pic>
      <p:sp>
        <p:nvSpPr>
          <p:cNvPr id="141" name="Shape 0"/>
          <p:cNvSpPr/>
          <p:nvPr/>
        </p:nvSpPr>
        <p:spPr>
          <a:xfrm>
            <a:off x="0" y="0"/>
            <a:ext cx="14630040" cy="8229240"/>
          </a:xfrm>
          <a:prstGeom prst="rect">
            <a:avLst/>
          </a:prstGeom>
          <a:solidFill>
            <a:srgbClr val="09151a">
              <a:alpha val="75000"/>
            </a:srgbClr>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sp>
        <p:nvSpPr>
          <p:cNvPr id="142" name="Text 1"/>
          <p:cNvSpPr/>
          <p:nvPr/>
        </p:nvSpPr>
        <p:spPr>
          <a:xfrm>
            <a:off x="1166040" y="929520"/>
            <a:ext cx="5899320" cy="1278360"/>
          </a:xfrm>
          <a:prstGeom prst="rect">
            <a:avLst/>
          </a:prstGeom>
          <a:noFill/>
          <a:ln w="0">
            <a:noFill/>
          </a:ln>
        </p:spPr>
        <p:style>
          <a:lnRef idx="0"/>
          <a:fillRef idx="0"/>
          <a:effectRef idx="0"/>
          <a:fontRef idx="minor"/>
        </p:style>
        <p:txBody>
          <a:bodyPr lIns="90000" rIns="90000" tIns="45000" bIns="45000" anchor="t">
            <a:noAutofit/>
          </a:bodyPr>
          <a:p>
            <a:pPr>
              <a:lnSpc>
                <a:spcPts val="5034"/>
              </a:lnSpc>
              <a:tabLst>
                <a:tab algn="l" pos="0"/>
              </a:tabLst>
            </a:pPr>
            <a:r>
              <a:rPr b="0" lang="en-US" sz="4030" spc="-1" strike="noStrike">
                <a:solidFill>
                  <a:srgbClr val="f5f0f0"/>
                </a:solidFill>
                <a:latin typeface="Asar"/>
                <a:ea typeface="Asar"/>
              </a:rPr>
              <a:t>Supervised Machine Learning Algorithms</a:t>
            </a:r>
            <a:endParaRPr b="0" lang="en-IN" sz="4030" spc="-1" strike="noStrike">
              <a:solidFill>
                <a:srgbClr val="000000"/>
              </a:solidFill>
              <a:latin typeface="Arial"/>
            </a:endParaRPr>
          </a:p>
        </p:txBody>
      </p:sp>
      <p:sp>
        <p:nvSpPr>
          <p:cNvPr id="143" name="Text 2"/>
          <p:cNvSpPr/>
          <p:nvPr/>
        </p:nvSpPr>
        <p:spPr>
          <a:xfrm>
            <a:off x="1166040" y="2412720"/>
            <a:ext cx="5899320" cy="1635480"/>
          </a:xfrm>
          <a:prstGeom prst="rect">
            <a:avLst/>
          </a:prstGeom>
          <a:noFill/>
          <a:ln w="0">
            <a:noFill/>
          </a:ln>
        </p:spPr>
        <p:style>
          <a:lnRef idx="0"/>
          <a:fillRef idx="0"/>
          <a:effectRef idx="0"/>
          <a:fontRef idx="minor"/>
        </p:style>
        <p:txBody>
          <a:bodyPr lIns="90000" rIns="90000" tIns="45000" bIns="45000" anchor="t">
            <a:noAutofit/>
          </a:bodyPr>
          <a:p>
            <a:pPr>
              <a:lnSpc>
                <a:spcPts val="2577"/>
              </a:lnSpc>
              <a:tabLst>
                <a:tab algn="l" pos="0"/>
              </a:tabLst>
            </a:pPr>
            <a:r>
              <a:rPr b="0" lang="en-US" sz="1610" spc="-1" strike="noStrike">
                <a:solidFill>
                  <a:srgbClr val="e2e6e9"/>
                </a:solidFill>
                <a:latin typeface="Asar"/>
                <a:ea typeface="Asar"/>
              </a:rPr>
              <a:t>Supervised machine learning is a type of machine learning where the algorithm is trained on a labeled dataset, meaning the expected outputs are known. The algorithm learns to map the input data to the corresponding outputs, and can then make predictions on new, unseen data.</a:t>
            </a:r>
            <a:endParaRPr b="0" lang="en-IN" sz="1610" spc="-1" strike="noStrike">
              <a:solidFill>
                <a:srgbClr val="000000"/>
              </a:solidFill>
              <a:latin typeface="Arial"/>
            </a:endParaRPr>
          </a:p>
        </p:txBody>
      </p:sp>
      <p:sp>
        <p:nvSpPr>
          <p:cNvPr id="144" name="Text 3"/>
          <p:cNvSpPr/>
          <p:nvPr/>
        </p:nvSpPr>
        <p:spPr>
          <a:xfrm>
            <a:off x="1493280" y="4232880"/>
            <a:ext cx="5572080" cy="326880"/>
          </a:xfrm>
          <a:prstGeom prst="rect">
            <a:avLst/>
          </a:prstGeom>
          <a:noFill/>
          <a:ln w="0">
            <a:noFill/>
          </a:ln>
        </p:spPr>
        <p:style>
          <a:lnRef idx="0"/>
          <a:fillRef idx="0"/>
          <a:effectRef idx="0"/>
          <a:fontRef idx="minor"/>
        </p:style>
        <p:txBody>
          <a:bodyPr wrap="none" lIns="90000" rIns="90000" tIns="45000" bIns="45000" anchor="t">
            <a:noAutofit/>
          </a:bodyPr>
          <a:p>
            <a:pPr marL="343080" indent="-343080">
              <a:lnSpc>
                <a:spcPts val="2577"/>
              </a:lnSpc>
              <a:buClr>
                <a:srgbClr val="e2e6e9"/>
              </a:buClr>
              <a:buFont typeface="Symbol" charset="2"/>
              <a:buChar char=""/>
            </a:pPr>
            <a:r>
              <a:rPr b="0" lang="en-US" sz="1610" spc="-1" strike="noStrike">
                <a:solidFill>
                  <a:srgbClr val="e2e6e9"/>
                </a:solidFill>
                <a:latin typeface="Asar"/>
                <a:ea typeface="Asar"/>
              </a:rPr>
              <a:t>Linear Regression</a:t>
            </a:r>
            <a:endParaRPr b="0" lang="en-IN" sz="1610" spc="-1" strike="noStrike">
              <a:solidFill>
                <a:srgbClr val="000000"/>
              </a:solidFill>
              <a:latin typeface="Arial"/>
            </a:endParaRPr>
          </a:p>
        </p:txBody>
      </p:sp>
      <p:sp>
        <p:nvSpPr>
          <p:cNvPr id="145" name="Text 4"/>
          <p:cNvSpPr/>
          <p:nvPr/>
        </p:nvSpPr>
        <p:spPr>
          <a:xfrm>
            <a:off x="1493280" y="4631400"/>
            <a:ext cx="5572080" cy="326880"/>
          </a:xfrm>
          <a:prstGeom prst="rect">
            <a:avLst/>
          </a:prstGeom>
          <a:noFill/>
          <a:ln w="0">
            <a:noFill/>
          </a:ln>
        </p:spPr>
        <p:style>
          <a:lnRef idx="0"/>
          <a:fillRef idx="0"/>
          <a:effectRef idx="0"/>
          <a:fontRef idx="minor"/>
        </p:style>
        <p:txBody>
          <a:bodyPr wrap="none" lIns="90000" rIns="90000" tIns="45000" bIns="45000" anchor="t">
            <a:noAutofit/>
          </a:bodyPr>
          <a:p>
            <a:pPr marL="343080" indent="-343080">
              <a:lnSpc>
                <a:spcPts val="2577"/>
              </a:lnSpc>
              <a:buClr>
                <a:srgbClr val="e2e6e9"/>
              </a:buClr>
              <a:buFont typeface="Symbol" charset="2"/>
              <a:buChar char=""/>
            </a:pPr>
            <a:r>
              <a:rPr b="0" lang="en-US" sz="1610" spc="-1" strike="noStrike">
                <a:solidFill>
                  <a:srgbClr val="e2e6e9"/>
                </a:solidFill>
                <a:latin typeface="Asar"/>
                <a:ea typeface="Asar"/>
              </a:rPr>
              <a:t>Logistic Regression</a:t>
            </a:r>
            <a:endParaRPr b="0" lang="en-IN" sz="1610" spc="-1" strike="noStrike">
              <a:solidFill>
                <a:srgbClr val="000000"/>
              </a:solidFill>
              <a:latin typeface="Arial"/>
            </a:endParaRPr>
          </a:p>
        </p:txBody>
      </p:sp>
      <p:sp>
        <p:nvSpPr>
          <p:cNvPr id="146" name="Text 5"/>
          <p:cNvSpPr/>
          <p:nvPr/>
        </p:nvSpPr>
        <p:spPr>
          <a:xfrm>
            <a:off x="1493280" y="5030280"/>
            <a:ext cx="5572080" cy="326880"/>
          </a:xfrm>
          <a:prstGeom prst="rect">
            <a:avLst/>
          </a:prstGeom>
          <a:noFill/>
          <a:ln w="0">
            <a:noFill/>
          </a:ln>
        </p:spPr>
        <p:style>
          <a:lnRef idx="0"/>
          <a:fillRef idx="0"/>
          <a:effectRef idx="0"/>
          <a:fontRef idx="minor"/>
        </p:style>
        <p:txBody>
          <a:bodyPr wrap="none" lIns="90000" rIns="90000" tIns="45000" bIns="45000" anchor="t">
            <a:noAutofit/>
          </a:bodyPr>
          <a:p>
            <a:pPr marL="343080" indent="-343080">
              <a:lnSpc>
                <a:spcPts val="2577"/>
              </a:lnSpc>
              <a:buClr>
                <a:srgbClr val="e2e6e9"/>
              </a:buClr>
              <a:buFont typeface="Symbol" charset="2"/>
              <a:buChar char=""/>
            </a:pPr>
            <a:r>
              <a:rPr b="1" lang="en-US" sz="1610" spc="-1" strike="noStrike">
                <a:solidFill>
                  <a:srgbClr val="e2e6e9"/>
                </a:solidFill>
                <a:latin typeface="Asar"/>
                <a:ea typeface="Asar"/>
              </a:rPr>
              <a:t>Decision Trees</a:t>
            </a:r>
            <a:endParaRPr b="0" lang="en-IN" sz="1610" spc="-1" strike="noStrike">
              <a:solidFill>
                <a:srgbClr val="000000"/>
              </a:solidFill>
              <a:latin typeface="Arial"/>
            </a:endParaRPr>
          </a:p>
        </p:txBody>
      </p:sp>
      <p:sp>
        <p:nvSpPr>
          <p:cNvPr id="147" name="Text 6"/>
          <p:cNvSpPr/>
          <p:nvPr/>
        </p:nvSpPr>
        <p:spPr>
          <a:xfrm>
            <a:off x="1493280" y="5429160"/>
            <a:ext cx="5572080" cy="326880"/>
          </a:xfrm>
          <a:prstGeom prst="rect">
            <a:avLst/>
          </a:prstGeom>
          <a:noFill/>
          <a:ln w="0">
            <a:noFill/>
          </a:ln>
        </p:spPr>
        <p:style>
          <a:lnRef idx="0"/>
          <a:fillRef idx="0"/>
          <a:effectRef idx="0"/>
          <a:fontRef idx="minor"/>
        </p:style>
        <p:txBody>
          <a:bodyPr wrap="none" lIns="90000" rIns="90000" tIns="45000" bIns="45000" anchor="t">
            <a:noAutofit/>
          </a:bodyPr>
          <a:p>
            <a:pPr marL="343080" indent="-343080">
              <a:lnSpc>
                <a:spcPts val="2577"/>
              </a:lnSpc>
              <a:buClr>
                <a:srgbClr val="e2e6e9"/>
              </a:buClr>
              <a:buFont typeface="Symbol" charset="2"/>
              <a:buChar char=""/>
            </a:pPr>
            <a:r>
              <a:rPr b="0" lang="en-US" sz="1610" spc="-1" strike="noStrike" u="sng">
                <a:solidFill>
                  <a:srgbClr val="e2e6e9"/>
                </a:solidFill>
                <a:uFillTx/>
                <a:latin typeface="Asar"/>
                <a:ea typeface="Asar"/>
              </a:rPr>
              <a:t>Random Forests</a:t>
            </a:r>
            <a:endParaRPr b="0" lang="en-IN" sz="1610" spc="-1" strike="noStrike">
              <a:solidFill>
                <a:srgbClr val="000000"/>
              </a:solidFill>
              <a:latin typeface="Arial"/>
            </a:endParaRPr>
          </a:p>
        </p:txBody>
      </p:sp>
      <p:sp>
        <p:nvSpPr>
          <p:cNvPr id="148" name="Text 7"/>
          <p:cNvSpPr/>
          <p:nvPr/>
        </p:nvSpPr>
        <p:spPr>
          <a:xfrm>
            <a:off x="1493280" y="5827680"/>
            <a:ext cx="5572080" cy="326880"/>
          </a:xfrm>
          <a:prstGeom prst="rect">
            <a:avLst/>
          </a:prstGeom>
          <a:noFill/>
          <a:ln w="0">
            <a:noFill/>
          </a:ln>
        </p:spPr>
        <p:style>
          <a:lnRef idx="0"/>
          <a:fillRef idx="0"/>
          <a:effectRef idx="0"/>
          <a:fontRef idx="minor"/>
        </p:style>
        <p:txBody>
          <a:bodyPr wrap="none" lIns="90000" rIns="90000" tIns="45000" bIns="45000" anchor="t">
            <a:noAutofit/>
          </a:bodyPr>
          <a:p>
            <a:pPr marL="343080" indent="-343080">
              <a:lnSpc>
                <a:spcPts val="2577"/>
              </a:lnSpc>
              <a:buClr>
                <a:srgbClr val="e2e6e9"/>
              </a:buClr>
              <a:buFont typeface="Symbol" charset="2"/>
              <a:buChar char=""/>
            </a:pPr>
            <a:r>
              <a:rPr b="0" lang="en-US" sz="1610" spc="-1" strike="noStrike">
                <a:solidFill>
                  <a:srgbClr val="e2e6e9"/>
                </a:solidFill>
                <a:latin typeface="Asar"/>
                <a:ea typeface="Asar"/>
              </a:rPr>
              <a:t>Support Vector Machines (SVMs)</a:t>
            </a:r>
            <a:endParaRPr b="0" lang="en-IN" sz="1610" spc="-1" strike="noStrike">
              <a:solidFill>
                <a:srgbClr val="000000"/>
              </a:solidFill>
              <a:latin typeface="Arial"/>
            </a:endParaRPr>
          </a:p>
        </p:txBody>
      </p:sp>
      <p:sp>
        <p:nvSpPr>
          <p:cNvPr id="149" name="Text 8"/>
          <p:cNvSpPr/>
          <p:nvPr/>
        </p:nvSpPr>
        <p:spPr>
          <a:xfrm>
            <a:off x="1166040" y="6338880"/>
            <a:ext cx="5899320" cy="981360"/>
          </a:xfrm>
          <a:prstGeom prst="rect">
            <a:avLst/>
          </a:prstGeom>
          <a:noFill/>
          <a:ln w="0">
            <a:noFill/>
          </a:ln>
        </p:spPr>
        <p:style>
          <a:lnRef idx="0"/>
          <a:fillRef idx="0"/>
          <a:effectRef idx="0"/>
          <a:fontRef idx="minor"/>
        </p:style>
        <p:txBody>
          <a:bodyPr lIns="90000" rIns="90000" tIns="45000" bIns="45000" anchor="t">
            <a:noAutofit/>
          </a:bodyPr>
          <a:p>
            <a:pPr>
              <a:lnSpc>
                <a:spcPts val="2577"/>
              </a:lnSpc>
              <a:tabLst>
                <a:tab algn="l" pos="0"/>
              </a:tabLst>
            </a:pPr>
            <a:r>
              <a:rPr b="0" lang="en-US" sz="1610" spc="-1" strike="noStrike">
                <a:solidFill>
                  <a:srgbClr val="e2e6e9"/>
                </a:solidFill>
                <a:latin typeface="Asar"/>
                <a:ea typeface="Asar"/>
              </a:rPr>
              <a:t>These supervised algorithms are widely used for tasks like classification, regression, and prediction, and can be highly effective when given the right data and tuned appropriately.</a:t>
            </a:r>
            <a:endParaRPr b="0" lang="en-IN" sz="1610" spc="-1" strike="noStrike">
              <a:solidFill>
                <a:srgbClr val="000000"/>
              </a:solidFill>
              <a:latin typeface="Arial"/>
            </a:endParaRPr>
          </a:p>
        </p:txBody>
      </p:sp>
      <p:pic>
        <p:nvPicPr>
          <p:cNvPr id="150" name="Image 1" descr="preencoded.png"/>
          <p:cNvPicPr/>
          <p:nvPr/>
        </p:nvPicPr>
        <p:blipFill>
          <a:blip r:embed="rId2"/>
          <a:stretch/>
        </p:blipFill>
        <p:spPr>
          <a:xfrm>
            <a:off x="7572240" y="955080"/>
            <a:ext cx="5899320" cy="398772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1" name="Image 0" descr="preencoded.png"/>
          <p:cNvPicPr/>
          <p:nvPr/>
        </p:nvPicPr>
        <p:blipFill>
          <a:blip r:embed="rId1"/>
          <a:stretch/>
        </p:blipFill>
        <p:spPr>
          <a:xfrm>
            <a:off x="0" y="0"/>
            <a:ext cx="14630040" cy="8229240"/>
          </a:xfrm>
          <a:prstGeom prst="rect">
            <a:avLst/>
          </a:prstGeom>
          <a:ln w="0">
            <a:noFill/>
          </a:ln>
        </p:spPr>
      </p:pic>
      <p:sp>
        <p:nvSpPr>
          <p:cNvPr id="152" name="Shape 0"/>
          <p:cNvSpPr/>
          <p:nvPr/>
        </p:nvSpPr>
        <p:spPr>
          <a:xfrm>
            <a:off x="0" y="0"/>
            <a:ext cx="14630040" cy="8229240"/>
          </a:xfrm>
          <a:prstGeom prst="rect">
            <a:avLst/>
          </a:prstGeom>
          <a:solidFill>
            <a:srgbClr val="09151a">
              <a:alpha val="75000"/>
            </a:srgbClr>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pic>
        <p:nvPicPr>
          <p:cNvPr id="153" name="Image 1" descr="preencoded.png"/>
          <p:cNvPicPr/>
          <p:nvPr/>
        </p:nvPicPr>
        <p:blipFill>
          <a:blip r:embed="rId2"/>
          <a:stretch/>
        </p:blipFill>
        <p:spPr>
          <a:xfrm>
            <a:off x="0" y="0"/>
            <a:ext cx="5486040" cy="8229240"/>
          </a:xfrm>
          <a:prstGeom prst="rect">
            <a:avLst/>
          </a:prstGeom>
          <a:ln w="0">
            <a:noFill/>
          </a:ln>
        </p:spPr>
      </p:pic>
      <p:pic>
        <p:nvPicPr>
          <p:cNvPr id="154" name="Image 2" descr="preencoded.png"/>
          <p:cNvPicPr/>
          <p:nvPr/>
        </p:nvPicPr>
        <p:blipFill>
          <a:blip r:embed="rId3"/>
          <a:stretch/>
        </p:blipFill>
        <p:spPr>
          <a:xfrm>
            <a:off x="308520" y="2094120"/>
            <a:ext cx="4869000" cy="4041360"/>
          </a:xfrm>
          <a:prstGeom prst="rect">
            <a:avLst/>
          </a:prstGeom>
          <a:ln w="0">
            <a:noFill/>
          </a:ln>
        </p:spPr>
      </p:pic>
      <p:sp>
        <p:nvSpPr>
          <p:cNvPr id="155" name="Text 1"/>
          <p:cNvSpPr/>
          <p:nvPr/>
        </p:nvSpPr>
        <p:spPr>
          <a:xfrm>
            <a:off x="6350040" y="842040"/>
            <a:ext cx="7416000" cy="1542240"/>
          </a:xfrm>
          <a:prstGeom prst="rect">
            <a:avLst/>
          </a:prstGeom>
          <a:noFill/>
          <a:ln w="0">
            <a:noFill/>
          </a:ln>
        </p:spPr>
        <p:style>
          <a:lnRef idx="0"/>
          <a:fillRef idx="0"/>
          <a:effectRef idx="0"/>
          <a:fontRef idx="minor"/>
        </p:style>
        <p:txBody>
          <a:bodyPr lIns="90000" rIns="90000" tIns="45000" bIns="45000" anchor="t">
            <a:noAutofit/>
          </a:bodyPr>
          <a:p>
            <a:pPr>
              <a:lnSpc>
                <a:spcPts val="6075"/>
              </a:lnSpc>
              <a:tabLst>
                <a:tab algn="l" pos="0"/>
              </a:tabLst>
            </a:pPr>
            <a:r>
              <a:rPr b="0" lang="en-US" sz="4860" spc="-1" strike="noStrike">
                <a:solidFill>
                  <a:srgbClr val="f5f0f0"/>
                </a:solidFill>
                <a:latin typeface="Asar"/>
                <a:ea typeface="Asar"/>
              </a:rPr>
              <a:t>Supervised Machine Learning Algorithms</a:t>
            </a:r>
            <a:endParaRPr b="0" lang="en-IN" sz="4860" spc="-1" strike="noStrike">
              <a:solidFill>
                <a:srgbClr val="000000"/>
              </a:solidFill>
              <a:latin typeface="Arial"/>
            </a:endParaRPr>
          </a:p>
        </p:txBody>
      </p:sp>
      <p:sp>
        <p:nvSpPr>
          <p:cNvPr id="156" name="Shape 2"/>
          <p:cNvSpPr/>
          <p:nvPr/>
        </p:nvSpPr>
        <p:spPr>
          <a:xfrm>
            <a:off x="6350040" y="3032280"/>
            <a:ext cx="555120" cy="555120"/>
          </a:xfrm>
          <a:prstGeom prst="roundRect">
            <a:avLst>
              <a:gd name="adj" fmla="val 18669"/>
            </a:avLst>
          </a:prstGeom>
          <a:solidFill>
            <a:srgbClr val="003180"/>
          </a:solidFill>
          <a:ln w="15240">
            <a:solidFill>
              <a:srgbClr val="194a99"/>
            </a:solidFill>
            <a:round/>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sp>
        <p:nvSpPr>
          <p:cNvPr id="157" name="Text 3"/>
          <p:cNvSpPr/>
          <p:nvPr/>
        </p:nvSpPr>
        <p:spPr>
          <a:xfrm>
            <a:off x="6542640" y="3124800"/>
            <a:ext cx="169920" cy="370080"/>
          </a:xfrm>
          <a:prstGeom prst="rect">
            <a:avLst/>
          </a:prstGeom>
          <a:noFill/>
          <a:ln w="0">
            <a:noFill/>
          </a:ln>
        </p:spPr>
        <p:style>
          <a:lnRef idx="0"/>
          <a:fillRef idx="0"/>
          <a:effectRef idx="0"/>
          <a:fontRef idx="minor"/>
        </p:style>
        <p:txBody>
          <a:bodyPr wrap="none" lIns="90000" rIns="90000" tIns="45000" bIns="45000" anchor="t">
            <a:noAutofit/>
          </a:bodyPr>
          <a:p>
            <a:pPr algn="ctr">
              <a:lnSpc>
                <a:spcPts val="2914"/>
              </a:lnSpc>
              <a:tabLst>
                <a:tab algn="l" pos="0"/>
              </a:tabLst>
            </a:pPr>
            <a:r>
              <a:rPr b="0" lang="en-US" sz="2910" spc="-1" strike="noStrike">
                <a:solidFill>
                  <a:srgbClr val="e2e6e9"/>
                </a:solidFill>
                <a:latin typeface="Asar"/>
                <a:ea typeface="Asar"/>
              </a:rPr>
              <a:t>1</a:t>
            </a:r>
            <a:endParaRPr b="0" lang="en-IN" sz="2910" spc="-1" strike="noStrike">
              <a:solidFill>
                <a:srgbClr val="000000"/>
              </a:solidFill>
              <a:latin typeface="Arial"/>
            </a:endParaRPr>
          </a:p>
        </p:txBody>
      </p:sp>
      <p:sp>
        <p:nvSpPr>
          <p:cNvPr id="158" name="Text 4"/>
          <p:cNvSpPr/>
          <p:nvPr/>
        </p:nvSpPr>
        <p:spPr>
          <a:xfrm>
            <a:off x="7152480" y="3032280"/>
            <a:ext cx="2782440" cy="385200"/>
          </a:xfrm>
          <a:prstGeom prst="rect">
            <a:avLst/>
          </a:prstGeom>
          <a:noFill/>
          <a:ln w="0">
            <a:noFill/>
          </a:ln>
        </p:spPr>
        <p:style>
          <a:lnRef idx="0"/>
          <a:fillRef idx="0"/>
          <a:effectRef idx="0"/>
          <a:fontRef idx="minor"/>
        </p:style>
        <p:txBody>
          <a:bodyPr wrap="none" lIns="90000" rIns="90000" tIns="45000" bIns="45000" anchor="t">
            <a:noAutofit/>
          </a:bodyPr>
          <a:p>
            <a:pPr>
              <a:lnSpc>
                <a:spcPts val="3036"/>
              </a:lnSpc>
              <a:tabLst>
                <a:tab algn="l" pos="0"/>
              </a:tabLst>
            </a:pPr>
            <a:r>
              <a:rPr b="0" lang="en-US" sz="2430" spc="-1" strike="noStrike">
                <a:solidFill>
                  <a:srgbClr val="e2e6e9"/>
                </a:solidFill>
                <a:latin typeface="Asar"/>
                <a:ea typeface="Asar"/>
              </a:rPr>
              <a:t>Linear Regression</a:t>
            </a:r>
            <a:endParaRPr b="0" lang="en-IN" sz="2430" spc="-1" strike="noStrike">
              <a:solidFill>
                <a:srgbClr val="000000"/>
              </a:solidFill>
              <a:latin typeface="Arial"/>
            </a:endParaRPr>
          </a:p>
        </p:txBody>
      </p:sp>
      <p:sp>
        <p:nvSpPr>
          <p:cNvPr id="159" name="Text 5"/>
          <p:cNvSpPr/>
          <p:nvPr/>
        </p:nvSpPr>
        <p:spPr>
          <a:xfrm>
            <a:off x="7152480" y="3565800"/>
            <a:ext cx="2782440" cy="1184040"/>
          </a:xfrm>
          <a:prstGeom prst="rect">
            <a:avLst/>
          </a:prstGeom>
          <a:noFill/>
          <a:ln w="0">
            <a:noFill/>
          </a:ln>
        </p:spPr>
        <p:style>
          <a:lnRef idx="0"/>
          <a:fillRef idx="0"/>
          <a:effectRef idx="0"/>
          <a:fontRef idx="minor"/>
        </p:style>
        <p:txBody>
          <a:bodyPr lIns="90000" rIns="90000" tIns="45000" bIns="45000" anchor="t">
            <a:noAutofit/>
          </a:bodyPr>
          <a:p>
            <a:pPr>
              <a:lnSpc>
                <a:spcPts val="3110"/>
              </a:lnSpc>
              <a:tabLst>
                <a:tab algn="l" pos="0"/>
              </a:tabLst>
            </a:pPr>
            <a:r>
              <a:rPr b="0" lang="en-US" sz="1940" spc="-1" strike="noStrike">
                <a:solidFill>
                  <a:srgbClr val="e2e6e9"/>
                </a:solidFill>
                <a:latin typeface="Asar"/>
                <a:ea typeface="Asar"/>
              </a:rPr>
              <a:t>Predict continuous target variables using linear relationships.</a:t>
            </a:r>
            <a:endParaRPr b="0" lang="en-IN" sz="1940" spc="-1" strike="noStrike">
              <a:solidFill>
                <a:srgbClr val="000000"/>
              </a:solidFill>
              <a:latin typeface="Arial"/>
            </a:endParaRPr>
          </a:p>
        </p:txBody>
      </p:sp>
      <p:sp>
        <p:nvSpPr>
          <p:cNvPr id="160" name="Shape 6"/>
          <p:cNvSpPr/>
          <p:nvPr/>
        </p:nvSpPr>
        <p:spPr>
          <a:xfrm>
            <a:off x="10181880" y="3032280"/>
            <a:ext cx="555120" cy="555120"/>
          </a:xfrm>
          <a:prstGeom prst="roundRect">
            <a:avLst>
              <a:gd name="adj" fmla="val 18669"/>
            </a:avLst>
          </a:prstGeom>
          <a:solidFill>
            <a:srgbClr val="003180"/>
          </a:solidFill>
          <a:ln w="15240">
            <a:solidFill>
              <a:srgbClr val="194a99"/>
            </a:solidFill>
            <a:round/>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sp>
        <p:nvSpPr>
          <p:cNvPr id="161" name="Text 7"/>
          <p:cNvSpPr/>
          <p:nvPr/>
        </p:nvSpPr>
        <p:spPr>
          <a:xfrm>
            <a:off x="10355400" y="3124800"/>
            <a:ext cx="207720" cy="370080"/>
          </a:xfrm>
          <a:prstGeom prst="rect">
            <a:avLst/>
          </a:prstGeom>
          <a:noFill/>
          <a:ln w="0">
            <a:noFill/>
          </a:ln>
        </p:spPr>
        <p:style>
          <a:lnRef idx="0"/>
          <a:fillRef idx="0"/>
          <a:effectRef idx="0"/>
          <a:fontRef idx="minor"/>
        </p:style>
        <p:txBody>
          <a:bodyPr wrap="none" lIns="90000" rIns="90000" tIns="45000" bIns="45000" anchor="t">
            <a:noAutofit/>
          </a:bodyPr>
          <a:p>
            <a:pPr algn="ctr">
              <a:lnSpc>
                <a:spcPts val="2914"/>
              </a:lnSpc>
              <a:tabLst>
                <a:tab algn="l" pos="0"/>
              </a:tabLst>
            </a:pPr>
            <a:r>
              <a:rPr b="0" lang="en-US" sz="2910" spc="-1" strike="noStrike">
                <a:solidFill>
                  <a:srgbClr val="e2e6e9"/>
                </a:solidFill>
                <a:latin typeface="Asar"/>
                <a:ea typeface="Asar"/>
              </a:rPr>
              <a:t>2</a:t>
            </a:r>
            <a:endParaRPr b="0" lang="en-IN" sz="2910" spc="-1" strike="noStrike">
              <a:solidFill>
                <a:srgbClr val="000000"/>
              </a:solidFill>
              <a:latin typeface="Arial"/>
            </a:endParaRPr>
          </a:p>
        </p:txBody>
      </p:sp>
      <p:sp>
        <p:nvSpPr>
          <p:cNvPr id="162" name="Text 8"/>
          <p:cNvSpPr/>
          <p:nvPr/>
        </p:nvSpPr>
        <p:spPr>
          <a:xfrm>
            <a:off x="10983960" y="3032280"/>
            <a:ext cx="2782440" cy="385200"/>
          </a:xfrm>
          <a:prstGeom prst="rect">
            <a:avLst/>
          </a:prstGeom>
          <a:noFill/>
          <a:ln w="0">
            <a:noFill/>
          </a:ln>
        </p:spPr>
        <p:style>
          <a:lnRef idx="0"/>
          <a:fillRef idx="0"/>
          <a:effectRef idx="0"/>
          <a:fontRef idx="minor"/>
        </p:style>
        <p:txBody>
          <a:bodyPr wrap="none" lIns="90000" rIns="90000" tIns="45000" bIns="45000" anchor="t">
            <a:noAutofit/>
          </a:bodyPr>
          <a:p>
            <a:pPr>
              <a:lnSpc>
                <a:spcPts val="3036"/>
              </a:lnSpc>
              <a:tabLst>
                <a:tab algn="l" pos="0"/>
              </a:tabLst>
            </a:pPr>
            <a:r>
              <a:rPr b="0" lang="en-US" sz="2430" spc="-1" strike="noStrike">
                <a:solidFill>
                  <a:srgbClr val="e2e6e9"/>
                </a:solidFill>
                <a:latin typeface="Asar"/>
                <a:ea typeface="Asar"/>
              </a:rPr>
              <a:t>Logistic Regression</a:t>
            </a:r>
            <a:endParaRPr b="0" lang="en-IN" sz="2430" spc="-1" strike="noStrike">
              <a:solidFill>
                <a:srgbClr val="000000"/>
              </a:solidFill>
              <a:latin typeface="Arial"/>
            </a:endParaRPr>
          </a:p>
        </p:txBody>
      </p:sp>
      <p:sp>
        <p:nvSpPr>
          <p:cNvPr id="163" name="Text 9"/>
          <p:cNvSpPr/>
          <p:nvPr/>
        </p:nvSpPr>
        <p:spPr>
          <a:xfrm>
            <a:off x="10983960" y="3565800"/>
            <a:ext cx="2782440" cy="1184040"/>
          </a:xfrm>
          <a:prstGeom prst="rect">
            <a:avLst/>
          </a:prstGeom>
          <a:noFill/>
          <a:ln w="0">
            <a:noFill/>
          </a:ln>
        </p:spPr>
        <p:style>
          <a:lnRef idx="0"/>
          <a:fillRef idx="0"/>
          <a:effectRef idx="0"/>
          <a:fontRef idx="minor"/>
        </p:style>
        <p:txBody>
          <a:bodyPr lIns="90000" rIns="90000" tIns="45000" bIns="45000" anchor="t">
            <a:noAutofit/>
          </a:bodyPr>
          <a:p>
            <a:pPr>
              <a:lnSpc>
                <a:spcPts val="3110"/>
              </a:lnSpc>
              <a:tabLst>
                <a:tab algn="l" pos="0"/>
              </a:tabLst>
            </a:pPr>
            <a:r>
              <a:rPr b="0" lang="en-US" sz="1940" spc="-1" strike="noStrike">
                <a:solidFill>
                  <a:srgbClr val="e2e6e9"/>
                </a:solidFill>
                <a:latin typeface="Asar"/>
                <a:ea typeface="Asar"/>
              </a:rPr>
              <a:t>Classify data into discrete categories using sigmoid functions.</a:t>
            </a:r>
            <a:endParaRPr b="0" lang="en-IN" sz="1940" spc="-1" strike="noStrike">
              <a:solidFill>
                <a:srgbClr val="000000"/>
              </a:solidFill>
              <a:latin typeface="Arial"/>
            </a:endParaRPr>
          </a:p>
        </p:txBody>
      </p:sp>
      <p:sp>
        <p:nvSpPr>
          <p:cNvPr id="164" name="Shape 10"/>
          <p:cNvSpPr/>
          <p:nvPr/>
        </p:nvSpPr>
        <p:spPr>
          <a:xfrm>
            <a:off x="6350040" y="5274720"/>
            <a:ext cx="555120" cy="555120"/>
          </a:xfrm>
          <a:prstGeom prst="roundRect">
            <a:avLst>
              <a:gd name="adj" fmla="val 18669"/>
            </a:avLst>
          </a:prstGeom>
          <a:solidFill>
            <a:srgbClr val="003180"/>
          </a:solidFill>
          <a:ln w="15240">
            <a:solidFill>
              <a:srgbClr val="194a99"/>
            </a:solidFill>
            <a:round/>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sp>
        <p:nvSpPr>
          <p:cNvPr id="165" name="Text 11"/>
          <p:cNvSpPr/>
          <p:nvPr/>
        </p:nvSpPr>
        <p:spPr>
          <a:xfrm>
            <a:off x="6524640" y="5367240"/>
            <a:ext cx="205920" cy="370080"/>
          </a:xfrm>
          <a:prstGeom prst="rect">
            <a:avLst/>
          </a:prstGeom>
          <a:noFill/>
          <a:ln w="0">
            <a:noFill/>
          </a:ln>
        </p:spPr>
        <p:style>
          <a:lnRef idx="0"/>
          <a:fillRef idx="0"/>
          <a:effectRef idx="0"/>
          <a:fontRef idx="minor"/>
        </p:style>
        <p:txBody>
          <a:bodyPr wrap="none" lIns="90000" rIns="90000" tIns="45000" bIns="45000" anchor="t">
            <a:noAutofit/>
          </a:bodyPr>
          <a:p>
            <a:pPr algn="ctr">
              <a:lnSpc>
                <a:spcPts val="2914"/>
              </a:lnSpc>
              <a:tabLst>
                <a:tab algn="l" pos="0"/>
              </a:tabLst>
            </a:pPr>
            <a:r>
              <a:rPr b="0" lang="en-US" sz="2910" spc="-1" strike="noStrike">
                <a:solidFill>
                  <a:srgbClr val="e2e6e9"/>
                </a:solidFill>
                <a:latin typeface="Asar"/>
                <a:ea typeface="Asar"/>
              </a:rPr>
              <a:t>3</a:t>
            </a:r>
            <a:endParaRPr b="0" lang="en-IN" sz="2910" spc="-1" strike="noStrike">
              <a:solidFill>
                <a:srgbClr val="000000"/>
              </a:solidFill>
              <a:latin typeface="Arial"/>
            </a:endParaRPr>
          </a:p>
        </p:txBody>
      </p:sp>
      <p:sp>
        <p:nvSpPr>
          <p:cNvPr id="166" name="Text 12"/>
          <p:cNvSpPr/>
          <p:nvPr/>
        </p:nvSpPr>
        <p:spPr>
          <a:xfrm>
            <a:off x="7152480" y="5274720"/>
            <a:ext cx="2782440" cy="385200"/>
          </a:xfrm>
          <a:prstGeom prst="rect">
            <a:avLst/>
          </a:prstGeom>
          <a:noFill/>
          <a:ln w="0">
            <a:noFill/>
          </a:ln>
        </p:spPr>
        <p:style>
          <a:lnRef idx="0"/>
          <a:fillRef idx="0"/>
          <a:effectRef idx="0"/>
          <a:fontRef idx="minor"/>
        </p:style>
        <p:txBody>
          <a:bodyPr wrap="none" lIns="90000" rIns="90000" tIns="45000" bIns="45000" anchor="t">
            <a:noAutofit/>
          </a:bodyPr>
          <a:p>
            <a:pPr>
              <a:lnSpc>
                <a:spcPts val="3036"/>
              </a:lnSpc>
              <a:tabLst>
                <a:tab algn="l" pos="0"/>
              </a:tabLst>
            </a:pPr>
            <a:r>
              <a:rPr b="0" lang="en-US" sz="2430" spc="-1" strike="noStrike">
                <a:solidFill>
                  <a:srgbClr val="e2e6e9"/>
                </a:solidFill>
                <a:latin typeface="Asar"/>
                <a:ea typeface="Asar"/>
              </a:rPr>
              <a:t>Decision Trees</a:t>
            </a:r>
            <a:endParaRPr b="0" lang="en-IN" sz="2430" spc="-1" strike="noStrike">
              <a:solidFill>
                <a:srgbClr val="000000"/>
              </a:solidFill>
              <a:latin typeface="Arial"/>
            </a:endParaRPr>
          </a:p>
        </p:txBody>
      </p:sp>
      <p:sp>
        <p:nvSpPr>
          <p:cNvPr id="167" name="Text 13"/>
          <p:cNvSpPr/>
          <p:nvPr/>
        </p:nvSpPr>
        <p:spPr>
          <a:xfrm>
            <a:off x="7152480" y="5808240"/>
            <a:ext cx="2782440" cy="1578960"/>
          </a:xfrm>
          <a:prstGeom prst="rect">
            <a:avLst/>
          </a:prstGeom>
          <a:noFill/>
          <a:ln w="0">
            <a:noFill/>
          </a:ln>
        </p:spPr>
        <p:style>
          <a:lnRef idx="0"/>
          <a:fillRef idx="0"/>
          <a:effectRef idx="0"/>
          <a:fontRef idx="minor"/>
        </p:style>
        <p:txBody>
          <a:bodyPr lIns="90000" rIns="90000" tIns="45000" bIns="45000" anchor="t">
            <a:noAutofit/>
          </a:bodyPr>
          <a:p>
            <a:pPr>
              <a:lnSpc>
                <a:spcPts val="3110"/>
              </a:lnSpc>
              <a:tabLst>
                <a:tab algn="l" pos="0"/>
              </a:tabLst>
            </a:pPr>
            <a:r>
              <a:rPr b="0" lang="en-US" sz="1940" spc="-1" strike="noStrike">
                <a:solidFill>
                  <a:srgbClr val="e2e6e9"/>
                </a:solidFill>
                <a:latin typeface="Asar"/>
                <a:ea typeface="Asar"/>
              </a:rPr>
              <a:t>Recursively split data based on feature importance to make predictions.</a:t>
            </a:r>
            <a:endParaRPr b="0" lang="en-IN" sz="1940" spc="-1" strike="noStrike">
              <a:solidFill>
                <a:srgbClr val="000000"/>
              </a:solidFill>
              <a:latin typeface="Arial"/>
            </a:endParaRPr>
          </a:p>
        </p:txBody>
      </p:sp>
      <p:sp>
        <p:nvSpPr>
          <p:cNvPr id="168" name="Shape 14"/>
          <p:cNvSpPr/>
          <p:nvPr/>
        </p:nvSpPr>
        <p:spPr>
          <a:xfrm>
            <a:off x="10181880" y="5274720"/>
            <a:ext cx="555120" cy="555120"/>
          </a:xfrm>
          <a:prstGeom prst="roundRect">
            <a:avLst>
              <a:gd name="adj" fmla="val 18669"/>
            </a:avLst>
          </a:prstGeom>
          <a:solidFill>
            <a:srgbClr val="003180"/>
          </a:solidFill>
          <a:ln w="15240">
            <a:solidFill>
              <a:srgbClr val="194a99"/>
            </a:solidFill>
            <a:round/>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sp>
        <p:nvSpPr>
          <p:cNvPr id="169" name="Text 15"/>
          <p:cNvSpPr/>
          <p:nvPr/>
        </p:nvSpPr>
        <p:spPr>
          <a:xfrm>
            <a:off x="10356120" y="5367240"/>
            <a:ext cx="206280" cy="370080"/>
          </a:xfrm>
          <a:prstGeom prst="rect">
            <a:avLst/>
          </a:prstGeom>
          <a:noFill/>
          <a:ln w="0">
            <a:noFill/>
          </a:ln>
        </p:spPr>
        <p:style>
          <a:lnRef idx="0"/>
          <a:fillRef idx="0"/>
          <a:effectRef idx="0"/>
          <a:fontRef idx="minor"/>
        </p:style>
        <p:txBody>
          <a:bodyPr wrap="none" lIns="90000" rIns="90000" tIns="45000" bIns="45000" anchor="t">
            <a:noAutofit/>
          </a:bodyPr>
          <a:p>
            <a:pPr algn="ctr">
              <a:lnSpc>
                <a:spcPts val="2914"/>
              </a:lnSpc>
              <a:tabLst>
                <a:tab algn="l" pos="0"/>
              </a:tabLst>
            </a:pPr>
            <a:r>
              <a:rPr b="0" lang="en-US" sz="2910" spc="-1" strike="noStrike">
                <a:solidFill>
                  <a:srgbClr val="e2e6e9"/>
                </a:solidFill>
                <a:latin typeface="Asar"/>
                <a:ea typeface="Asar"/>
              </a:rPr>
              <a:t>4</a:t>
            </a:r>
            <a:endParaRPr b="0" lang="en-IN" sz="2910" spc="-1" strike="noStrike">
              <a:solidFill>
                <a:srgbClr val="000000"/>
              </a:solidFill>
              <a:latin typeface="Arial"/>
            </a:endParaRPr>
          </a:p>
        </p:txBody>
      </p:sp>
      <p:sp>
        <p:nvSpPr>
          <p:cNvPr id="170" name="Text 16"/>
          <p:cNvSpPr/>
          <p:nvPr/>
        </p:nvSpPr>
        <p:spPr>
          <a:xfrm>
            <a:off x="10983960" y="5274720"/>
            <a:ext cx="2782440" cy="770760"/>
          </a:xfrm>
          <a:prstGeom prst="rect">
            <a:avLst/>
          </a:prstGeom>
          <a:noFill/>
          <a:ln w="0">
            <a:noFill/>
          </a:ln>
        </p:spPr>
        <p:style>
          <a:lnRef idx="0"/>
          <a:fillRef idx="0"/>
          <a:effectRef idx="0"/>
          <a:fontRef idx="minor"/>
        </p:style>
        <p:txBody>
          <a:bodyPr lIns="90000" rIns="90000" tIns="45000" bIns="45000" anchor="t">
            <a:noAutofit/>
          </a:bodyPr>
          <a:p>
            <a:pPr>
              <a:lnSpc>
                <a:spcPts val="3036"/>
              </a:lnSpc>
              <a:tabLst>
                <a:tab algn="l" pos="0"/>
              </a:tabLst>
            </a:pPr>
            <a:r>
              <a:rPr b="0" lang="en-US" sz="2430" spc="-1" strike="noStrike">
                <a:solidFill>
                  <a:srgbClr val="e2e6e9"/>
                </a:solidFill>
                <a:latin typeface="Asar"/>
                <a:ea typeface="Asar"/>
              </a:rPr>
              <a:t>Support Vector Machines</a:t>
            </a:r>
            <a:endParaRPr b="0" lang="en-IN" sz="2430" spc="-1" strike="noStrike">
              <a:solidFill>
                <a:srgbClr val="000000"/>
              </a:solidFill>
              <a:latin typeface="Arial"/>
            </a:endParaRPr>
          </a:p>
        </p:txBody>
      </p:sp>
      <p:sp>
        <p:nvSpPr>
          <p:cNvPr id="171" name="Text 17"/>
          <p:cNvSpPr/>
          <p:nvPr/>
        </p:nvSpPr>
        <p:spPr>
          <a:xfrm>
            <a:off x="10983960" y="6193800"/>
            <a:ext cx="2782440" cy="1184040"/>
          </a:xfrm>
          <a:prstGeom prst="rect">
            <a:avLst/>
          </a:prstGeom>
          <a:noFill/>
          <a:ln w="0">
            <a:noFill/>
          </a:ln>
        </p:spPr>
        <p:style>
          <a:lnRef idx="0"/>
          <a:fillRef idx="0"/>
          <a:effectRef idx="0"/>
          <a:fontRef idx="minor"/>
        </p:style>
        <p:txBody>
          <a:bodyPr lIns="90000" rIns="90000" tIns="45000" bIns="45000" anchor="t">
            <a:noAutofit/>
          </a:bodyPr>
          <a:p>
            <a:pPr>
              <a:lnSpc>
                <a:spcPts val="3110"/>
              </a:lnSpc>
              <a:tabLst>
                <a:tab algn="l" pos="0"/>
              </a:tabLst>
            </a:pPr>
            <a:r>
              <a:rPr b="0" lang="en-US" sz="1940" spc="-1" strike="noStrike">
                <a:solidFill>
                  <a:srgbClr val="e2e6e9"/>
                </a:solidFill>
                <a:latin typeface="Asar"/>
                <a:ea typeface="Asar"/>
              </a:rPr>
              <a:t>Find the optimal hyperplane to separate data into distinct classes.</a:t>
            </a:r>
            <a:endParaRPr b="0" lang="en-IN" sz="194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2" name="Image 0" descr="preencoded.png"/>
          <p:cNvPicPr/>
          <p:nvPr/>
        </p:nvPicPr>
        <p:blipFill>
          <a:blip r:embed="rId1"/>
          <a:stretch/>
        </p:blipFill>
        <p:spPr>
          <a:xfrm>
            <a:off x="0" y="0"/>
            <a:ext cx="14630040" cy="8229240"/>
          </a:xfrm>
          <a:prstGeom prst="rect">
            <a:avLst/>
          </a:prstGeom>
          <a:ln w="0">
            <a:noFill/>
          </a:ln>
        </p:spPr>
      </p:pic>
      <p:sp>
        <p:nvSpPr>
          <p:cNvPr id="173" name="Shape 0"/>
          <p:cNvSpPr/>
          <p:nvPr/>
        </p:nvSpPr>
        <p:spPr>
          <a:xfrm>
            <a:off x="0" y="0"/>
            <a:ext cx="14630040" cy="8229240"/>
          </a:xfrm>
          <a:prstGeom prst="rect">
            <a:avLst/>
          </a:prstGeom>
          <a:solidFill>
            <a:srgbClr val="09151a">
              <a:alpha val="75000"/>
            </a:srgbClr>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pic>
        <p:nvPicPr>
          <p:cNvPr id="174" name="Image 1" descr="preencoded.png"/>
          <p:cNvPicPr/>
          <p:nvPr/>
        </p:nvPicPr>
        <p:blipFill>
          <a:blip r:embed="rId2"/>
          <a:stretch/>
        </p:blipFill>
        <p:spPr>
          <a:xfrm>
            <a:off x="0" y="0"/>
            <a:ext cx="5486040" cy="8229240"/>
          </a:xfrm>
          <a:prstGeom prst="rect">
            <a:avLst/>
          </a:prstGeom>
          <a:ln w="0">
            <a:noFill/>
          </a:ln>
        </p:spPr>
      </p:pic>
      <p:pic>
        <p:nvPicPr>
          <p:cNvPr id="175" name="Image 2" descr="preencoded.png"/>
          <p:cNvPicPr/>
          <p:nvPr/>
        </p:nvPicPr>
        <p:blipFill>
          <a:blip r:embed="rId3"/>
          <a:stretch/>
        </p:blipFill>
        <p:spPr>
          <a:xfrm>
            <a:off x="308520" y="2589120"/>
            <a:ext cx="4869000" cy="3051000"/>
          </a:xfrm>
          <a:prstGeom prst="rect">
            <a:avLst/>
          </a:prstGeom>
          <a:ln w="0">
            <a:noFill/>
          </a:ln>
        </p:spPr>
      </p:pic>
      <p:sp>
        <p:nvSpPr>
          <p:cNvPr id="176" name="Text 1"/>
          <p:cNvSpPr/>
          <p:nvPr/>
        </p:nvSpPr>
        <p:spPr>
          <a:xfrm>
            <a:off x="6350040" y="811080"/>
            <a:ext cx="7416000" cy="2128320"/>
          </a:xfrm>
          <a:prstGeom prst="rect">
            <a:avLst/>
          </a:prstGeom>
          <a:noFill/>
          <a:ln w="0">
            <a:noFill/>
          </a:ln>
        </p:spPr>
        <p:style>
          <a:lnRef idx="0"/>
          <a:fillRef idx="0"/>
          <a:effectRef idx="0"/>
          <a:fontRef idx="minor"/>
        </p:style>
        <p:txBody>
          <a:bodyPr lIns="90000" rIns="90000" tIns="45000" bIns="45000" anchor="t">
            <a:noAutofit/>
          </a:bodyPr>
          <a:p>
            <a:pPr>
              <a:lnSpc>
                <a:spcPts val="8382"/>
              </a:lnSpc>
              <a:tabLst>
                <a:tab algn="l" pos="0"/>
              </a:tabLst>
            </a:pPr>
            <a:r>
              <a:rPr b="0" lang="en-US" sz="6700" spc="-1" strike="noStrike">
                <a:solidFill>
                  <a:srgbClr val="f5f0f0"/>
                </a:solidFill>
                <a:latin typeface="Asar"/>
                <a:ea typeface="Asar"/>
              </a:rPr>
              <a:t>Linear Regression and its Algorithms</a:t>
            </a:r>
            <a:endParaRPr b="0" lang="en-IN" sz="6700" spc="-1" strike="noStrike">
              <a:solidFill>
                <a:srgbClr val="000000"/>
              </a:solidFill>
              <a:latin typeface="Arial"/>
            </a:endParaRPr>
          </a:p>
        </p:txBody>
      </p:sp>
      <p:sp>
        <p:nvSpPr>
          <p:cNvPr id="177" name="Text 2"/>
          <p:cNvSpPr/>
          <p:nvPr/>
        </p:nvSpPr>
        <p:spPr>
          <a:xfrm>
            <a:off x="6350040" y="3309840"/>
            <a:ext cx="7416000" cy="1184040"/>
          </a:xfrm>
          <a:prstGeom prst="rect">
            <a:avLst/>
          </a:prstGeom>
          <a:noFill/>
          <a:ln w="0">
            <a:noFill/>
          </a:ln>
        </p:spPr>
        <p:style>
          <a:lnRef idx="0"/>
          <a:fillRef idx="0"/>
          <a:effectRef idx="0"/>
          <a:fontRef idx="minor"/>
        </p:style>
        <p:txBody>
          <a:bodyPr lIns="90000" rIns="90000" tIns="45000" bIns="45000" anchor="t">
            <a:noAutofit/>
          </a:bodyPr>
          <a:p>
            <a:pPr>
              <a:lnSpc>
                <a:spcPts val="3110"/>
              </a:lnSpc>
              <a:tabLst>
                <a:tab algn="l" pos="0"/>
              </a:tabLst>
            </a:pPr>
            <a:r>
              <a:rPr b="0" lang="en-US" sz="1940" spc="-1" strike="noStrike">
                <a:solidFill>
                  <a:srgbClr val="e2e6e9"/>
                </a:solidFill>
                <a:latin typeface="Asar"/>
                <a:ea typeface="Asar"/>
              </a:rPr>
              <a:t>The linear regression algorithm models the relationship between input features and a continuous target variable using a linear equation in the form y = mx + b.</a:t>
            </a:r>
            <a:endParaRPr b="0" lang="en-IN" sz="1940" spc="-1" strike="noStrike">
              <a:solidFill>
                <a:srgbClr val="000000"/>
              </a:solidFill>
              <a:latin typeface="Arial"/>
            </a:endParaRPr>
          </a:p>
        </p:txBody>
      </p:sp>
      <p:sp>
        <p:nvSpPr>
          <p:cNvPr id="178" name="Text 3"/>
          <p:cNvSpPr/>
          <p:nvPr/>
        </p:nvSpPr>
        <p:spPr>
          <a:xfrm>
            <a:off x="6350040" y="4772160"/>
            <a:ext cx="7416000" cy="1184040"/>
          </a:xfrm>
          <a:prstGeom prst="rect">
            <a:avLst/>
          </a:prstGeom>
          <a:noFill/>
          <a:ln w="0">
            <a:noFill/>
          </a:ln>
        </p:spPr>
        <p:style>
          <a:lnRef idx="0"/>
          <a:fillRef idx="0"/>
          <a:effectRef idx="0"/>
          <a:fontRef idx="minor"/>
        </p:style>
        <p:txBody>
          <a:bodyPr lIns="90000" rIns="90000" tIns="45000" bIns="45000" anchor="t">
            <a:noAutofit/>
          </a:bodyPr>
          <a:p>
            <a:pPr>
              <a:lnSpc>
                <a:spcPts val="3110"/>
              </a:lnSpc>
              <a:tabLst>
                <a:tab algn="l" pos="0"/>
              </a:tabLst>
            </a:pPr>
            <a:r>
              <a:rPr b="0" lang="en-US" sz="1940" spc="-1" strike="noStrike">
                <a:solidFill>
                  <a:srgbClr val="e2e6e9"/>
                </a:solidFill>
                <a:latin typeface="Asar"/>
                <a:ea typeface="Asar"/>
              </a:rPr>
              <a:t>Linear regression is a powerful tool for tasks like forecasting, price prediction, and trend analysis, where the goal is to predict a continuous numeric output.</a:t>
            </a:r>
            <a:endParaRPr b="0" lang="en-IN" sz="1940" spc="-1" strike="noStrike">
              <a:solidFill>
                <a:srgbClr val="000000"/>
              </a:solidFill>
              <a:latin typeface="Arial"/>
            </a:endParaRPr>
          </a:p>
        </p:txBody>
      </p:sp>
      <p:sp>
        <p:nvSpPr>
          <p:cNvPr id="179" name="Text 4"/>
          <p:cNvSpPr/>
          <p:nvPr/>
        </p:nvSpPr>
        <p:spPr>
          <a:xfrm>
            <a:off x="6350040" y="6234120"/>
            <a:ext cx="7416000" cy="1184040"/>
          </a:xfrm>
          <a:prstGeom prst="rect">
            <a:avLst/>
          </a:prstGeom>
          <a:noFill/>
          <a:ln w="0">
            <a:noFill/>
          </a:ln>
        </p:spPr>
        <p:style>
          <a:lnRef idx="0"/>
          <a:fillRef idx="0"/>
          <a:effectRef idx="0"/>
          <a:fontRef idx="minor"/>
        </p:style>
        <p:txBody>
          <a:bodyPr lIns="90000" rIns="90000" tIns="45000" bIns="45000" anchor="t">
            <a:noAutofit/>
          </a:bodyPr>
          <a:p>
            <a:pPr>
              <a:lnSpc>
                <a:spcPts val="3110"/>
              </a:lnSpc>
              <a:tabLst>
                <a:tab algn="l" pos="0"/>
              </a:tabLst>
            </a:pPr>
            <a:r>
              <a:rPr b="0" lang="en-US" sz="1940" spc="-1" strike="noStrike">
                <a:solidFill>
                  <a:srgbClr val="e2e6e9"/>
                </a:solidFill>
                <a:latin typeface="Asar"/>
                <a:ea typeface="Asar"/>
              </a:rPr>
              <a:t>There are several algorithm variations, such as Ordinary Least Squares, Ridge Regression, and Lasso Regression, that can be used to optimize the linear regression model.</a:t>
            </a:r>
            <a:endParaRPr b="0" lang="en-IN" sz="194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0" name="Image 0" descr="preencoded.png"/>
          <p:cNvPicPr/>
          <p:nvPr/>
        </p:nvPicPr>
        <p:blipFill>
          <a:blip r:embed="rId1"/>
          <a:stretch/>
        </p:blipFill>
        <p:spPr>
          <a:xfrm>
            <a:off x="0" y="0"/>
            <a:ext cx="14630040" cy="8229240"/>
          </a:xfrm>
          <a:prstGeom prst="rect">
            <a:avLst/>
          </a:prstGeom>
          <a:ln w="0">
            <a:noFill/>
          </a:ln>
        </p:spPr>
      </p:pic>
      <p:sp>
        <p:nvSpPr>
          <p:cNvPr id="181" name="Shape 0"/>
          <p:cNvSpPr/>
          <p:nvPr/>
        </p:nvSpPr>
        <p:spPr>
          <a:xfrm>
            <a:off x="0" y="0"/>
            <a:ext cx="14630040" cy="8229240"/>
          </a:xfrm>
          <a:prstGeom prst="rect">
            <a:avLst/>
          </a:prstGeom>
          <a:solidFill>
            <a:srgbClr val="09151a">
              <a:alpha val="75000"/>
            </a:srgbClr>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pic>
        <p:nvPicPr>
          <p:cNvPr id="182" name="Image 1" descr="preencoded.png"/>
          <p:cNvPicPr/>
          <p:nvPr/>
        </p:nvPicPr>
        <p:blipFill>
          <a:blip r:embed="rId2"/>
          <a:stretch/>
        </p:blipFill>
        <p:spPr>
          <a:xfrm>
            <a:off x="9144000" y="0"/>
            <a:ext cx="5486040" cy="8229240"/>
          </a:xfrm>
          <a:prstGeom prst="rect">
            <a:avLst/>
          </a:prstGeom>
          <a:ln w="0">
            <a:noFill/>
          </a:ln>
        </p:spPr>
      </p:pic>
      <p:pic>
        <p:nvPicPr>
          <p:cNvPr id="183" name="Image 2" descr="preencoded.png"/>
          <p:cNvPicPr/>
          <p:nvPr/>
        </p:nvPicPr>
        <p:blipFill>
          <a:blip r:embed="rId3"/>
          <a:stretch/>
        </p:blipFill>
        <p:spPr>
          <a:xfrm>
            <a:off x="9410040" y="2777040"/>
            <a:ext cx="4953600" cy="2674800"/>
          </a:xfrm>
          <a:prstGeom prst="rect">
            <a:avLst/>
          </a:prstGeom>
          <a:ln w="0">
            <a:noFill/>
          </a:ln>
        </p:spPr>
      </p:pic>
      <p:sp>
        <p:nvSpPr>
          <p:cNvPr id="184" name="Text 1"/>
          <p:cNvSpPr/>
          <p:nvPr/>
        </p:nvSpPr>
        <p:spPr>
          <a:xfrm>
            <a:off x="745200" y="754560"/>
            <a:ext cx="5322600" cy="664920"/>
          </a:xfrm>
          <a:prstGeom prst="rect">
            <a:avLst/>
          </a:prstGeom>
          <a:noFill/>
          <a:ln w="0">
            <a:noFill/>
          </a:ln>
        </p:spPr>
        <p:style>
          <a:lnRef idx="0"/>
          <a:fillRef idx="0"/>
          <a:effectRef idx="0"/>
          <a:fontRef idx="minor"/>
        </p:style>
        <p:txBody>
          <a:bodyPr wrap="none" lIns="90000" rIns="90000" tIns="45000" bIns="45000" anchor="t">
            <a:noAutofit/>
          </a:bodyPr>
          <a:p>
            <a:pPr>
              <a:lnSpc>
                <a:spcPts val="5238"/>
              </a:lnSpc>
              <a:tabLst>
                <a:tab algn="l" pos="0"/>
              </a:tabLst>
            </a:pPr>
            <a:r>
              <a:rPr b="0" lang="en-US" sz="4190" spc="-1" strike="noStrike">
                <a:solidFill>
                  <a:srgbClr val="f5f0f0"/>
                </a:solidFill>
                <a:latin typeface="Asar"/>
                <a:ea typeface="Asar"/>
              </a:rPr>
              <a:t>Logistic Regression</a:t>
            </a:r>
            <a:endParaRPr b="0" lang="en-IN" sz="4190" spc="-1" strike="noStrike">
              <a:solidFill>
                <a:srgbClr val="000000"/>
              </a:solidFill>
              <a:latin typeface="Arial"/>
            </a:endParaRPr>
          </a:p>
        </p:txBody>
      </p:sp>
      <p:sp>
        <p:nvSpPr>
          <p:cNvPr id="185" name="Text 2"/>
          <p:cNvSpPr/>
          <p:nvPr/>
        </p:nvSpPr>
        <p:spPr>
          <a:xfrm>
            <a:off x="745200" y="1739520"/>
            <a:ext cx="7653240" cy="1361880"/>
          </a:xfrm>
          <a:prstGeom prst="rect">
            <a:avLst/>
          </a:prstGeom>
          <a:noFill/>
          <a:ln w="0">
            <a:noFill/>
          </a:ln>
        </p:spPr>
        <p:style>
          <a:lnRef idx="0"/>
          <a:fillRef idx="0"/>
          <a:effectRef idx="0"/>
          <a:fontRef idx="minor"/>
        </p:style>
        <p:txBody>
          <a:bodyPr lIns="90000" rIns="90000" tIns="45000" bIns="45000" anchor="t">
            <a:noAutofit/>
          </a:bodyPr>
          <a:p>
            <a:pPr>
              <a:lnSpc>
                <a:spcPts val="2682"/>
              </a:lnSpc>
              <a:tabLst>
                <a:tab algn="l" pos="0"/>
              </a:tabLst>
            </a:pPr>
            <a:r>
              <a:rPr b="0" lang="en-US" sz="1679" spc="-1" strike="noStrike">
                <a:solidFill>
                  <a:srgbClr val="e2e6e9"/>
                </a:solidFill>
                <a:latin typeface="Asar"/>
                <a:ea typeface="Asar"/>
              </a:rPr>
              <a:t>Logistic regression is a powerful supervised learning algorithm used for binary classification tasks. It models the relationship between input features and a discrete, categorical target variable by applying the logistic sigmoid function to produce probabilistic outputs.</a:t>
            </a:r>
            <a:endParaRPr b="0" lang="en-IN" sz="1679" spc="-1" strike="noStrike">
              <a:solidFill>
                <a:srgbClr val="000000"/>
              </a:solidFill>
              <a:latin typeface="Arial"/>
            </a:endParaRPr>
          </a:p>
        </p:txBody>
      </p:sp>
      <p:sp>
        <p:nvSpPr>
          <p:cNvPr id="186" name="Text 3"/>
          <p:cNvSpPr/>
          <p:nvPr/>
        </p:nvSpPr>
        <p:spPr>
          <a:xfrm>
            <a:off x="1085760" y="3340800"/>
            <a:ext cx="7312680" cy="680760"/>
          </a:xfrm>
          <a:prstGeom prst="rect">
            <a:avLst/>
          </a:prstGeom>
          <a:noFill/>
          <a:ln w="0">
            <a:noFill/>
          </a:ln>
        </p:spPr>
        <p:style>
          <a:lnRef idx="0"/>
          <a:fillRef idx="0"/>
          <a:effectRef idx="0"/>
          <a:fontRef idx="minor"/>
        </p:style>
        <p:txBody>
          <a:bodyPr lIns="90000" rIns="90000" tIns="45000" bIns="45000" anchor="t">
            <a:noAutofit/>
          </a:bodyPr>
          <a:p>
            <a:pPr>
              <a:lnSpc>
                <a:spcPts val="2682"/>
              </a:lnSpc>
              <a:tabLst>
                <a:tab algn="l" pos="0"/>
              </a:tabLst>
            </a:pPr>
            <a:r>
              <a:rPr b="1" lang="en-US" sz="1679" spc="-1" strike="noStrike">
                <a:solidFill>
                  <a:srgbClr val="e2e6e9"/>
                </a:solidFill>
                <a:latin typeface="Asar"/>
                <a:ea typeface="Asar"/>
              </a:rPr>
              <a:t>Classification</a:t>
            </a:r>
            <a:r>
              <a:rPr b="0" lang="en-US" sz="1679" spc="-1" strike="noStrike">
                <a:solidFill>
                  <a:srgbClr val="e2e6e9"/>
                </a:solidFill>
                <a:latin typeface="Asar"/>
                <a:ea typeface="Asar"/>
              </a:rPr>
              <a:t>: Logistic regression excels at predicting whether an instance belongs to one of two classes, such as spam/not spam or tumor/no tumor.</a:t>
            </a:r>
            <a:endParaRPr b="0" lang="en-IN" sz="1679" spc="-1" strike="noStrike">
              <a:solidFill>
                <a:srgbClr val="000000"/>
              </a:solidFill>
              <a:latin typeface="Arial"/>
            </a:endParaRPr>
          </a:p>
        </p:txBody>
      </p:sp>
      <p:sp>
        <p:nvSpPr>
          <p:cNvPr id="187" name="Text 4"/>
          <p:cNvSpPr/>
          <p:nvPr/>
        </p:nvSpPr>
        <p:spPr>
          <a:xfrm>
            <a:off x="1085760" y="4096440"/>
            <a:ext cx="7312680" cy="1021320"/>
          </a:xfrm>
          <a:prstGeom prst="rect">
            <a:avLst/>
          </a:prstGeom>
          <a:noFill/>
          <a:ln w="0">
            <a:noFill/>
          </a:ln>
        </p:spPr>
        <p:style>
          <a:lnRef idx="0"/>
          <a:fillRef idx="0"/>
          <a:effectRef idx="0"/>
          <a:fontRef idx="minor"/>
        </p:style>
        <p:txBody>
          <a:bodyPr lIns="90000" rIns="90000" tIns="45000" bIns="45000" anchor="t">
            <a:noAutofit/>
          </a:bodyPr>
          <a:p>
            <a:pPr>
              <a:lnSpc>
                <a:spcPts val="2682"/>
              </a:lnSpc>
              <a:tabLst>
                <a:tab algn="l" pos="0"/>
              </a:tabLst>
            </a:pPr>
            <a:r>
              <a:rPr b="1" lang="en-US" sz="1679" spc="-1" strike="noStrike">
                <a:solidFill>
                  <a:srgbClr val="e2e6e9"/>
                </a:solidFill>
                <a:latin typeface="Asar"/>
                <a:ea typeface="Asar"/>
              </a:rPr>
              <a:t>Probability Estimation</a:t>
            </a:r>
            <a:r>
              <a:rPr b="0" lang="en-US" sz="1679" spc="-1" strike="noStrike">
                <a:solidFill>
                  <a:srgbClr val="e2e6e9"/>
                </a:solidFill>
                <a:latin typeface="Asar"/>
                <a:ea typeface="Asar"/>
              </a:rPr>
              <a:t>: The algorithm outputs the probability of an instance belonging to each class, providing valuable insights beyond simple binary decisions.</a:t>
            </a:r>
            <a:endParaRPr b="0" lang="en-IN" sz="1679" spc="-1" strike="noStrike">
              <a:solidFill>
                <a:srgbClr val="000000"/>
              </a:solidFill>
              <a:latin typeface="Arial"/>
            </a:endParaRPr>
          </a:p>
        </p:txBody>
      </p:sp>
      <p:sp>
        <p:nvSpPr>
          <p:cNvPr id="188" name="Text 5"/>
          <p:cNvSpPr/>
          <p:nvPr/>
        </p:nvSpPr>
        <p:spPr>
          <a:xfrm>
            <a:off x="1085760" y="5192280"/>
            <a:ext cx="7312680" cy="1021320"/>
          </a:xfrm>
          <a:prstGeom prst="rect">
            <a:avLst/>
          </a:prstGeom>
          <a:noFill/>
          <a:ln w="0">
            <a:noFill/>
          </a:ln>
        </p:spPr>
        <p:style>
          <a:lnRef idx="0"/>
          <a:fillRef idx="0"/>
          <a:effectRef idx="0"/>
          <a:fontRef idx="minor"/>
        </p:style>
        <p:txBody>
          <a:bodyPr lIns="90000" rIns="90000" tIns="45000" bIns="45000" anchor="t">
            <a:noAutofit/>
          </a:bodyPr>
          <a:p>
            <a:pPr>
              <a:lnSpc>
                <a:spcPts val="2682"/>
              </a:lnSpc>
              <a:tabLst>
                <a:tab algn="l" pos="0"/>
              </a:tabLst>
            </a:pPr>
            <a:r>
              <a:rPr b="1" lang="en-US" sz="1679" spc="-1" strike="noStrike">
                <a:solidFill>
                  <a:srgbClr val="e2e6e9"/>
                </a:solidFill>
                <a:latin typeface="Asar"/>
                <a:ea typeface="Asar"/>
              </a:rPr>
              <a:t>Feature Importance</a:t>
            </a:r>
            <a:r>
              <a:rPr b="0" lang="en-US" sz="1679" spc="-1" strike="noStrike">
                <a:solidFill>
                  <a:srgbClr val="e2e6e9"/>
                </a:solidFill>
                <a:latin typeface="Asar"/>
                <a:ea typeface="Asar"/>
              </a:rPr>
              <a:t>: Logistic regression models can be analyzed to determine the relative importance of each input feature, aiding in feature selection and model interpretation.</a:t>
            </a:r>
            <a:endParaRPr b="0" lang="en-IN" sz="1679" spc="-1" strike="noStrike">
              <a:solidFill>
                <a:srgbClr val="000000"/>
              </a:solidFill>
              <a:latin typeface="Arial"/>
            </a:endParaRPr>
          </a:p>
        </p:txBody>
      </p:sp>
      <p:sp>
        <p:nvSpPr>
          <p:cNvPr id="189" name="Text 6"/>
          <p:cNvSpPr/>
          <p:nvPr/>
        </p:nvSpPr>
        <p:spPr>
          <a:xfrm>
            <a:off x="745200" y="6453360"/>
            <a:ext cx="7653240" cy="1021320"/>
          </a:xfrm>
          <a:prstGeom prst="rect">
            <a:avLst/>
          </a:prstGeom>
          <a:noFill/>
          <a:ln w="0">
            <a:noFill/>
          </a:ln>
        </p:spPr>
        <p:style>
          <a:lnRef idx="0"/>
          <a:fillRef idx="0"/>
          <a:effectRef idx="0"/>
          <a:fontRef idx="minor"/>
        </p:style>
        <p:txBody>
          <a:bodyPr lIns="90000" rIns="90000" tIns="45000" bIns="45000" anchor="t">
            <a:noAutofit/>
          </a:bodyPr>
          <a:p>
            <a:pPr>
              <a:lnSpc>
                <a:spcPts val="2682"/>
              </a:lnSpc>
              <a:tabLst>
                <a:tab algn="l" pos="0"/>
              </a:tabLst>
            </a:pPr>
            <a:r>
              <a:rPr b="0" lang="en-US" sz="1679" spc="-1" strike="noStrike">
                <a:solidFill>
                  <a:srgbClr val="e2e6e9"/>
                </a:solidFill>
                <a:latin typeface="Asar"/>
                <a:ea typeface="Asar"/>
              </a:rPr>
              <a:t>Logistic regression is a versatile and widely-used algorithm in machine learning, with applications in areas like credit risk assessment, email filtering, and medical diagnosis.</a:t>
            </a:r>
            <a:endParaRPr b="0" lang="en-IN" sz="1679"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0" name="Image 0" descr="preencoded.png"/>
          <p:cNvPicPr/>
          <p:nvPr/>
        </p:nvPicPr>
        <p:blipFill>
          <a:blip r:embed="rId1"/>
          <a:stretch/>
        </p:blipFill>
        <p:spPr>
          <a:xfrm>
            <a:off x="0" y="0"/>
            <a:ext cx="14630040" cy="8229240"/>
          </a:xfrm>
          <a:prstGeom prst="rect">
            <a:avLst/>
          </a:prstGeom>
          <a:ln w="0">
            <a:noFill/>
          </a:ln>
        </p:spPr>
      </p:pic>
      <p:sp>
        <p:nvSpPr>
          <p:cNvPr id="191" name="Shape 0"/>
          <p:cNvSpPr/>
          <p:nvPr/>
        </p:nvSpPr>
        <p:spPr>
          <a:xfrm>
            <a:off x="0" y="0"/>
            <a:ext cx="14630040" cy="8229600"/>
          </a:xfrm>
          <a:prstGeom prst="rect">
            <a:avLst/>
          </a:prstGeom>
          <a:solidFill>
            <a:srgbClr val="09151a">
              <a:alpha val="75000"/>
            </a:srgbClr>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sp>
        <p:nvSpPr>
          <p:cNvPr id="192" name="Text 1"/>
          <p:cNvSpPr/>
          <p:nvPr/>
        </p:nvSpPr>
        <p:spPr>
          <a:xfrm>
            <a:off x="839160" y="659160"/>
            <a:ext cx="5992920" cy="748800"/>
          </a:xfrm>
          <a:prstGeom prst="rect">
            <a:avLst/>
          </a:prstGeom>
          <a:noFill/>
          <a:ln w="0">
            <a:noFill/>
          </a:ln>
        </p:spPr>
        <p:style>
          <a:lnRef idx="0"/>
          <a:fillRef idx="0"/>
          <a:effectRef idx="0"/>
          <a:fontRef idx="minor"/>
        </p:style>
        <p:txBody>
          <a:bodyPr wrap="none" lIns="90000" rIns="90000" tIns="45000" bIns="45000" anchor="t">
            <a:noAutofit/>
          </a:bodyPr>
          <a:p>
            <a:pPr>
              <a:lnSpc>
                <a:spcPts val="5899"/>
              </a:lnSpc>
              <a:tabLst>
                <a:tab algn="l" pos="0"/>
              </a:tabLst>
            </a:pPr>
            <a:r>
              <a:rPr b="0" lang="en-US" sz="4720" spc="-1" strike="noStrike">
                <a:solidFill>
                  <a:srgbClr val="f5f0f0"/>
                </a:solidFill>
                <a:latin typeface="Asar"/>
                <a:ea typeface="Asar"/>
              </a:rPr>
              <a:t>Decision Trees</a:t>
            </a:r>
            <a:endParaRPr b="0" lang="en-IN" sz="4720" spc="-1" strike="noStrike">
              <a:solidFill>
                <a:srgbClr val="000000"/>
              </a:solidFill>
              <a:latin typeface="Arial"/>
            </a:endParaRPr>
          </a:p>
        </p:txBody>
      </p:sp>
      <p:pic>
        <p:nvPicPr>
          <p:cNvPr id="193" name="Image 1" descr="preencoded.png"/>
          <p:cNvPicPr/>
          <p:nvPr/>
        </p:nvPicPr>
        <p:blipFill>
          <a:blip r:embed="rId2"/>
          <a:stretch/>
        </p:blipFill>
        <p:spPr>
          <a:xfrm>
            <a:off x="3008520" y="1887840"/>
            <a:ext cx="2136600" cy="1380600"/>
          </a:xfrm>
          <a:prstGeom prst="rect">
            <a:avLst/>
          </a:prstGeom>
          <a:ln w="0">
            <a:noFill/>
          </a:ln>
        </p:spPr>
      </p:pic>
      <p:sp>
        <p:nvSpPr>
          <p:cNvPr id="194" name="Text 2"/>
          <p:cNvSpPr/>
          <p:nvPr/>
        </p:nvSpPr>
        <p:spPr>
          <a:xfrm>
            <a:off x="4007880" y="2509560"/>
            <a:ext cx="137520" cy="479160"/>
          </a:xfrm>
          <a:prstGeom prst="rect">
            <a:avLst/>
          </a:prstGeom>
          <a:noFill/>
          <a:ln w="0">
            <a:noFill/>
          </a:ln>
        </p:spPr>
        <p:style>
          <a:lnRef idx="0"/>
          <a:fillRef idx="0"/>
          <a:effectRef idx="0"/>
          <a:fontRef idx="minor"/>
        </p:style>
        <p:txBody>
          <a:bodyPr wrap="none" lIns="90000" rIns="90000" tIns="45000" bIns="45000" anchor="t">
            <a:noAutofit/>
          </a:bodyPr>
          <a:p>
            <a:pPr algn="ctr">
              <a:lnSpc>
                <a:spcPts val="3776"/>
              </a:lnSpc>
              <a:tabLst>
                <a:tab algn="l" pos="0"/>
              </a:tabLst>
            </a:pPr>
            <a:r>
              <a:rPr b="0" lang="en-US" sz="2360" spc="-1" strike="noStrike">
                <a:solidFill>
                  <a:srgbClr val="e2e6e9"/>
                </a:solidFill>
                <a:latin typeface="Asar"/>
                <a:ea typeface="Asar"/>
              </a:rPr>
              <a:t>1</a:t>
            </a:r>
            <a:endParaRPr b="0" lang="en-IN" sz="2360" spc="-1" strike="noStrike">
              <a:solidFill>
                <a:srgbClr val="000000"/>
              </a:solidFill>
              <a:latin typeface="Arial"/>
            </a:endParaRPr>
          </a:p>
        </p:txBody>
      </p:sp>
      <p:sp>
        <p:nvSpPr>
          <p:cNvPr id="195" name="Text 3"/>
          <p:cNvSpPr/>
          <p:nvPr/>
        </p:nvSpPr>
        <p:spPr>
          <a:xfrm>
            <a:off x="5385240" y="2127240"/>
            <a:ext cx="1731960" cy="374040"/>
          </a:xfrm>
          <a:prstGeom prst="rect">
            <a:avLst/>
          </a:prstGeom>
          <a:noFill/>
          <a:ln w="0">
            <a:noFill/>
          </a:ln>
        </p:spPr>
        <p:style>
          <a:lnRef idx="0"/>
          <a:fillRef idx="0"/>
          <a:effectRef idx="0"/>
          <a:fontRef idx="minor"/>
        </p:style>
        <p:txBody>
          <a:bodyPr wrap="none" lIns="90000" rIns="90000" tIns="45000" bIns="45000" anchor="t">
            <a:noAutofit/>
          </a:bodyPr>
          <a:p>
            <a:pPr>
              <a:lnSpc>
                <a:spcPts val="2948"/>
              </a:lnSpc>
              <a:tabLst>
                <a:tab algn="l" pos="0"/>
              </a:tabLst>
            </a:pPr>
            <a:r>
              <a:rPr b="0" lang="en-US" sz="2360" spc="-1" strike="noStrike">
                <a:solidFill>
                  <a:srgbClr val="e2e6e9"/>
                </a:solidFill>
                <a:latin typeface="Asar"/>
                <a:ea typeface="Asar"/>
              </a:rPr>
              <a:t>Prediction</a:t>
            </a:r>
            <a:endParaRPr b="0" lang="en-IN" sz="2360" spc="-1" strike="noStrike">
              <a:solidFill>
                <a:srgbClr val="000000"/>
              </a:solidFill>
              <a:latin typeface="Arial"/>
            </a:endParaRPr>
          </a:p>
        </p:txBody>
      </p:sp>
      <p:sp>
        <p:nvSpPr>
          <p:cNvPr id="196" name="Text 4"/>
          <p:cNvSpPr/>
          <p:nvPr/>
        </p:nvSpPr>
        <p:spPr>
          <a:xfrm>
            <a:off x="5385240" y="2645640"/>
            <a:ext cx="1731960" cy="383040"/>
          </a:xfrm>
          <a:prstGeom prst="rect">
            <a:avLst/>
          </a:prstGeom>
          <a:noFill/>
          <a:ln w="0">
            <a:noFill/>
          </a:ln>
        </p:spPr>
        <p:style>
          <a:lnRef idx="0"/>
          <a:fillRef idx="0"/>
          <a:effectRef idx="0"/>
          <a:fontRef idx="minor"/>
        </p:style>
        <p:txBody>
          <a:bodyPr wrap="none" lIns="90000" rIns="90000" tIns="45000" bIns="45000" anchor="t">
            <a:noAutofit/>
          </a:bodyPr>
          <a:p>
            <a:pPr>
              <a:lnSpc>
                <a:spcPts val="3019"/>
              </a:lnSpc>
              <a:tabLst>
                <a:tab algn="l" pos="0"/>
              </a:tabLst>
            </a:pPr>
            <a:r>
              <a:rPr b="0" lang="en-US" sz="1890" spc="-1" strike="noStrike">
                <a:solidFill>
                  <a:srgbClr val="e2e6e9"/>
                </a:solidFill>
                <a:latin typeface="Asar"/>
                <a:ea typeface="Asar"/>
              </a:rPr>
              <a:t>Classify new data</a:t>
            </a:r>
            <a:endParaRPr b="0" lang="en-IN" sz="1890" spc="-1" strike="noStrike">
              <a:solidFill>
                <a:srgbClr val="000000"/>
              </a:solidFill>
              <a:latin typeface="Arial"/>
            </a:endParaRPr>
          </a:p>
        </p:txBody>
      </p:sp>
      <p:sp>
        <p:nvSpPr>
          <p:cNvPr id="197" name="Shape 5"/>
          <p:cNvSpPr/>
          <p:nvPr/>
        </p:nvSpPr>
        <p:spPr>
          <a:xfrm>
            <a:off x="5205240" y="3283560"/>
            <a:ext cx="8525880" cy="14760"/>
          </a:xfrm>
          <a:prstGeom prst="roundRect">
            <a:avLst>
              <a:gd name="adj" fmla="val 660672"/>
            </a:avLst>
          </a:prstGeom>
          <a:solidFill>
            <a:srgbClr val="194a99"/>
          </a:solidFill>
          <a:ln w="0">
            <a:noFill/>
          </a:ln>
        </p:spPr>
        <p:style>
          <a:lnRef idx="0"/>
          <a:fillRef idx="0"/>
          <a:effectRef idx="0"/>
          <a:fontRef idx="minor"/>
        </p:style>
        <p:txBody>
          <a:bodyPr lIns="90000" rIns="90000" tIns="-34560" bIns="-34560" anchor="t">
            <a:noAutofit/>
          </a:bodyPr>
          <a:p>
            <a:endParaRPr b="0" lang="en-IN" sz="1800" spc="-1" strike="noStrike">
              <a:solidFill>
                <a:srgbClr val="000000"/>
              </a:solidFill>
              <a:latin typeface="Arial"/>
            </a:endParaRPr>
          </a:p>
        </p:txBody>
      </p:sp>
      <p:pic>
        <p:nvPicPr>
          <p:cNvPr id="198" name="Image 2" descr="preencoded.png"/>
          <p:cNvPicPr/>
          <p:nvPr/>
        </p:nvPicPr>
        <p:blipFill>
          <a:blip r:embed="rId3"/>
          <a:stretch/>
        </p:blipFill>
        <p:spPr>
          <a:xfrm>
            <a:off x="1940040" y="3328920"/>
            <a:ext cx="4273920" cy="1380600"/>
          </a:xfrm>
          <a:prstGeom prst="rect">
            <a:avLst/>
          </a:prstGeom>
          <a:ln w="0">
            <a:noFill/>
          </a:ln>
        </p:spPr>
      </p:pic>
      <p:sp>
        <p:nvSpPr>
          <p:cNvPr id="199" name="Text 6"/>
          <p:cNvSpPr/>
          <p:nvPr/>
        </p:nvSpPr>
        <p:spPr>
          <a:xfrm>
            <a:off x="3992760" y="3779640"/>
            <a:ext cx="168120" cy="479160"/>
          </a:xfrm>
          <a:prstGeom prst="rect">
            <a:avLst/>
          </a:prstGeom>
          <a:noFill/>
          <a:ln w="0">
            <a:noFill/>
          </a:ln>
        </p:spPr>
        <p:style>
          <a:lnRef idx="0"/>
          <a:fillRef idx="0"/>
          <a:effectRef idx="0"/>
          <a:fontRef idx="minor"/>
        </p:style>
        <p:txBody>
          <a:bodyPr wrap="none" lIns="90000" rIns="90000" tIns="45000" bIns="45000" anchor="t">
            <a:noAutofit/>
          </a:bodyPr>
          <a:p>
            <a:pPr algn="ctr">
              <a:lnSpc>
                <a:spcPts val="3776"/>
              </a:lnSpc>
              <a:tabLst>
                <a:tab algn="l" pos="0"/>
              </a:tabLst>
            </a:pPr>
            <a:r>
              <a:rPr b="0" lang="en-US" sz="2360" spc="-1" strike="noStrike">
                <a:solidFill>
                  <a:srgbClr val="e2e6e9"/>
                </a:solidFill>
                <a:latin typeface="Asar"/>
                <a:ea typeface="Asar"/>
              </a:rPr>
              <a:t>2</a:t>
            </a:r>
            <a:endParaRPr b="0" lang="en-IN" sz="2360" spc="-1" strike="noStrike">
              <a:solidFill>
                <a:srgbClr val="000000"/>
              </a:solidFill>
              <a:latin typeface="Arial"/>
            </a:endParaRPr>
          </a:p>
        </p:txBody>
      </p:sp>
      <p:sp>
        <p:nvSpPr>
          <p:cNvPr id="200" name="Text 7"/>
          <p:cNvSpPr/>
          <p:nvPr/>
        </p:nvSpPr>
        <p:spPr>
          <a:xfrm>
            <a:off x="6453720" y="3568320"/>
            <a:ext cx="2996280" cy="374040"/>
          </a:xfrm>
          <a:prstGeom prst="rect">
            <a:avLst/>
          </a:prstGeom>
          <a:noFill/>
          <a:ln w="0">
            <a:noFill/>
          </a:ln>
        </p:spPr>
        <p:style>
          <a:lnRef idx="0"/>
          <a:fillRef idx="0"/>
          <a:effectRef idx="0"/>
          <a:fontRef idx="minor"/>
        </p:style>
        <p:txBody>
          <a:bodyPr wrap="none" lIns="90000" rIns="90000" tIns="45000" bIns="45000" anchor="t">
            <a:noAutofit/>
          </a:bodyPr>
          <a:p>
            <a:pPr>
              <a:lnSpc>
                <a:spcPts val="2948"/>
              </a:lnSpc>
              <a:tabLst>
                <a:tab algn="l" pos="0"/>
              </a:tabLst>
            </a:pPr>
            <a:r>
              <a:rPr b="0" lang="en-US" sz="2360" spc="-1" strike="noStrike">
                <a:solidFill>
                  <a:srgbClr val="e2e6e9"/>
                </a:solidFill>
                <a:latin typeface="Asar"/>
                <a:ea typeface="Asar"/>
              </a:rPr>
              <a:t>Split Criteria</a:t>
            </a:r>
            <a:endParaRPr b="0" lang="en-IN" sz="2360" spc="-1" strike="noStrike">
              <a:solidFill>
                <a:srgbClr val="000000"/>
              </a:solidFill>
              <a:latin typeface="Arial"/>
            </a:endParaRPr>
          </a:p>
        </p:txBody>
      </p:sp>
      <p:sp>
        <p:nvSpPr>
          <p:cNvPr id="201" name="Text 8"/>
          <p:cNvSpPr/>
          <p:nvPr/>
        </p:nvSpPr>
        <p:spPr>
          <a:xfrm>
            <a:off x="6453720" y="4086720"/>
            <a:ext cx="3059640" cy="383040"/>
          </a:xfrm>
          <a:prstGeom prst="rect">
            <a:avLst/>
          </a:prstGeom>
          <a:noFill/>
          <a:ln w="0">
            <a:noFill/>
          </a:ln>
        </p:spPr>
        <p:style>
          <a:lnRef idx="0"/>
          <a:fillRef idx="0"/>
          <a:effectRef idx="0"/>
          <a:fontRef idx="minor"/>
        </p:style>
        <p:txBody>
          <a:bodyPr wrap="none" lIns="90000" rIns="90000" tIns="45000" bIns="45000" anchor="t">
            <a:noAutofit/>
          </a:bodyPr>
          <a:p>
            <a:pPr>
              <a:lnSpc>
                <a:spcPts val="3019"/>
              </a:lnSpc>
              <a:tabLst>
                <a:tab algn="l" pos="0"/>
              </a:tabLst>
            </a:pPr>
            <a:r>
              <a:rPr b="0" lang="en-US" sz="1890" spc="-1" strike="noStrike">
                <a:solidFill>
                  <a:srgbClr val="e2e6e9"/>
                </a:solidFill>
                <a:latin typeface="Asar"/>
                <a:ea typeface="Asar"/>
              </a:rPr>
              <a:t>Choose best feature to split on</a:t>
            </a:r>
            <a:endParaRPr b="0" lang="en-IN" sz="1890" spc="-1" strike="noStrike">
              <a:solidFill>
                <a:srgbClr val="000000"/>
              </a:solidFill>
              <a:latin typeface="Arial"/>
            </a:endParaRPr>
          </a:p>
        </p:txBody>
      </p:sp>
      <p:sp>
        <p:nvSpPr>
          <p:cNvPr id="202" name="Shape 9"/>
          <p:cNvSpPr/>
          <p:nvPr/>
        </p:nvSpPr>
        <p:spPr>
          <a:xfrm>
            <a:off x="6274080" y="4724640"/>
            <a:ext cx="7457040" cy="14760"/>
          </a:xfrm>
          <a:prstGeom prst="roundRect">
            <a:avLst>
              <a:gd name="adj" fmla="val 660672"/>
            </a:avLst>
          </a:prstGeom>
          <a:solidFill>
            <a:srgbClr val="194a99"/>
          </a:solidFill>
          <a:ln w="0">
            <a:noFill/>
          </a:ln>
        </p:spPr>
        <p:style>
          <a:lnRef idx="0"/>
          <a:fillRef idx="0"/>
          <a:effectRef idx="0"/>
          <a:fontRef idx="minor"/>
        </p:style>
        <p:txBody>
          <a:bodyPr lIns="90000" rIns="90000" tIns="-34560" bIns="-34560" anchor="t">
            <a:noAutofit/>
          </a:bodyPr>
          <a:p>
            <a:endParaRPr b="0" lang="en-IN" sz="1800" spc="-1" strike="noStrike">
              <a:solidFill>
                <a:srgbClr val="000000"/>
              </a:solidFill>
              <a:latin typeface="Arial"/>
            </a:endParaRPr>
          </a:p>
        </p:txBody>
      </p:sp>
      <p:pic>
        <p:nvPicPr>
          <p:cNvPr id="203" name="Image 3" descr="preencoded.png"/>
          <p:cNvPicPr/>
          <p:nvPr/>
        </p:nvPicPr>
        <p:blipFill>
          <a:blip r:embed="rId4"/>
          <a:stretch/>
        </p:blipFill>
        <p:spPr>
          <a:xfrm>
            <a:off x="871200" y="4769640"/>
            <a:ext cx="6410880" cy="1380600"/>
          </a:xfrm>
          <a:prstGeom prst="rect">
            <a:avLst/>
          </a:prstGeom>
          <a:ln w="0">
            <a:noFill/>
          </a:ln>
        </p:spPr>
      </p:pic>
      <p:sp>
        <p:nvSpPr>
          <p:cNvPr id="204" name="Text 10"/>
          <p:cNvSpPr/>
          <p:nvPr/>
        </p:nvSpPr>
        <p:spPr>
          <a:xfrm>
            <a:off x="3993480" y="5220360"/>
            <a:ext cx="166680" cy="479160"/>
          </a:xfrm>
          <a:prstGeom prst="rect">
            <a:avLst/>
          </a:prstGeom>
          <a:noFill/>
          <a:ln w="0">
            <a:noFill/>
          </a:ln>
        </p:spPr>
        <p:style>
          <a:lnRef idx="0"/>
          <a:fillRef idx="0"/>
          <a:effectRef idx="0"/>
          <a:fontRef idx="minor"/>
        </p:style>
        <p:txBody>
          <a:bodyPr wrap="none" lIns="90000" rIns="90000" tIns="45000" bIns="45000" anchor="t">
            <a:noAutofit/>
          </a:bodyPr>
          <a:p>
            <a:pPr algn="ctr">
              <a:lnSpc>
                <a:spcPts val="3776"/>
              </a:lnSpc>
              <a:tabLst>
                <a:tab algn="l" pos="0"/>
              </a:tabLst>
            </a:pPr>
            <a:r>
              <a:rPr b="0" lang="en-US" sz="2360" spc="-1" strike="noStrike">
                <a:solidFill>
                  <a:srgbClr val="e2e6e9"/>
                </a:solidFill>
                <a:latin typeface="Asar"/>
                <a:ea typeface="Asar"/>
              </a:rPr>
              <a:t>3</a:t>
            </a:r>
            <a:endParaRPr b="0" lang="en-IN" sz="2360" spc="-1" strike="noStrike">
              <a:solidFill>
                <a:srgbClr val="000000"/>
              </a:solidFill>
              <a:latin typeface="Arial"/>
            </a:endParaRPr>
          </a:p>
        </p:txBody>
      </p:sp>
      <p:sp>
        <p:nvSpPr>
          <p:cNvPr id="205" name="Text 11"/>
          <p:cNvSpPr/>
          <p:nvPr/>
        </p:nvSpPr>
        <p:spPr>
          <a:xfrm>
            <a:off x="7522200" y="5009400"/>
            <a:ext cx="2996280" cy="374040"/>
          </a:xfrm>
          <a:prstGeom prst="rect">
            <a:avLst/>
          </a:prstGeom>
          <a:noFill/>
          <a:ln w="0">
            <a:noFill/>
          </a:ln>
        </p:spPr>
        <p:style>
          <a:lnRef idx="0"/>
          <a:fillRef idx="0"/>
          <a:effectRef idx="0"/>
          <a:fontRef idx="minor"/>
        </p:style>
        <p:txBody>
          <a:bodyPr wrap="none" lIns="90000" rIns="90000" tIns="45000" bIns="45000" anchor="t">
            <a:noAutofit/>
          </a:bodyPr>
          <a:p>
            <a:pPr>
              <a:lnSpc>
                <a:spcPts val="2948"/>
              </a:lnSpc>
              <a:tabLst>
                <a:tab algn="l" pos="0"/>
              </a:tabLst>
            </a:pPr>
            <a:r>
              <a:rPr b="0" lang="en-US" sz="2360" spc="-1" strike="noStrike">
                <a:solidFill>
                  <a:srgbClr val="e2e6e9"/>
                </a:solidFill>
                <a:latin typeface="Asar"/>
                <a:ea typeface="Asar"/>
              </a:rPr>
              <a:t>Feature Importance</a:t>
            </a:r>
            <a:endParaRPr b="0" lang="en-IN" sz="2360" spc="-1" strike="noStrike">
              <a:solidFill>
                <a:srgbClr val="000000"/>
              </a:solidFill>
              <a:latin typeface="Arial"/>
            </a:endParaRPr>
          </a:p>
        </p:txBody>
      </p:sp>
      <p:sp>
        <p:nvSpPr>
          <p:cNvPr id="206" name="Text 12"/>
          <p:cNvSpPr/>
          <p:nvPr/>
        </p:nvSpPr>
        <p:spPr>
          <a:xfrm>
            <a:off x="7522200" y="5527800"/>
            <a:ext cx="3359880" cy="383040"/>
          </a:xfrm>
          <a:prstGeom prst="rect">
            <a:avLst/>
          </a:prstGeom>
          <a:noFill/>
          <a:ln w="0">
            <a:noFill/>
          </a:ln>
        </p:spPr>
        <p:style>
          <a:lnRef idx="0"/>
          <a:fillRef idx="0"/>
          <a:effectRef idx="0"/>
          <a:fontRef idx="minor"/>
        </p:style>
        <p:txBody>
          <a:bodyPr wrap="none" lIns="90000" rIns="90000" tIns="45000" bIns="45000" anchor="t">
            <a:noAutofit/>
          </a:bodyPr>
          <a:p>
            <a:pPr>
              <a:lnSpc>
                <a:spcPts val="3019"/>
              </a:lnSpc>
              <a:tabLst>
                <a:tab algn="l" pos="0"/>
              </a:tabLst>
            </a:pPr>
            <a:r>
              <a:rPr b="0" lang="en-US" sz="1890" spc="-1" strike="noStrike">
                <a:solidFill>
                  <a:srgbClr val="e2e6e9"/>
                </a:solidFill>
                <a:latin typeface="Asar"/>
                <a:ea typeface="Asar"/>
              </a:rPr>
              <a:t>Analyze relevance of each feature</a:t>
            </a:r>
            <a:endParaRPr b="0" lang="en-IN" sz="1890" spc="-1" strike="noStrike">
              <a:solidFill>
                <a:srgbClr val="000000"/>
              </a:solidFill>
              <a:latin typeface="Arial"/>
            </a:endParaRPr>
          </a:p>
        </p:txBody>
      </p:sp>
      <p:sp>
        <p:nvSpPr>
          <p:cNvPr id="207" name="Text 13"/>
          <p:cNvSpPr/>
          <p:nvPr/>
        </p:nvSpPr>
        <p:spPr>
          <a:xfrm>
            <a:off x="839160" y="6420600"/>
            <a:ext cx="12952080" cy="1149840"/>
          </a:xfrm>
          <a:prstGeom prst="rect">
            <a:avLst/>
          </a:prstGeom>
          <a:noFill/>
          <a:ln w="0">
            <a:noFill/>
          </a:ln>
        </p:spPr>
        <p:style>
          <a:lnRef idx="0"/>
          <a:fillRef idx="0"/>
          <a:effectRef idx="0"/>
          <a:fontRef idx="minor"/>
        </p:style>
        <p:txBody>
          <a:bodyPr lIns="90000" rIns="90000" tIns="45000" bIns="45000" anchor="t">
            <a:noAutofit/>
          </a:bodyPr>
          <a:p>
            <a:pPr>
              <a:lnSpc>
                <a:spcPts val="3019"/>
              </a:lnSpc>
              <a:tabLst>
                <a:tab algn="l" pos="0"/>
              </a:tabLst>
            </a:pPr>
            <a:r>
              <a:rPr b="0" lang="en-US" sz="1890" spc="-1" strike="noStrike">
                <a:solidFill>
                  <a:srgbClr val="e2e6e9"/>
                </a:solidFill>
                <a:latin typeface="Asar"/>
                <a:ea typeface="Asar"/>
              </a:rPr>
              <a:t>Decision trees are a powerful supervised learning algorithm that recursively splits the data based on feature importance to build a tree-like model for making predictions. By analyzing the structure of the tree, you can gain valuable insights into which features are most relevant for the target task.</a:t>
            </a:r>
            <a:endParaRPr b="0" lang="en-IN" sz="189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8" name="Image 0" descr="preencoded.png"/>
          <p:cNvPicPr/>
          <p:nvPr/>
        </p:nvPicPr>
        <p:blipFill>
          <a:blip r:embed="rId1"/>
          <a:stretch/>
        </p:blipFill>
        <p:spPr>
          <a:xfrm>
            <a:off x="0" y="0"/>
            <a:ext cx="14630040" cy="8229240"/>
          </a:xfrm>
          <a:prstGeom prst="rect">
            <a:avLst/>
          </a:prstGeom>
          <a:ln w="0">
            <a:noFill/>
          </a:ln>
        </p:spPr>
      </p:pic>
      <p:sp>
        <p:nvSpPr>
          <p:cNvPr id="209" name="Shape 0"/>
          <p:cNvSpPr/>
          <p:nvPr/>
        </p:nvSpPr>
        <p:spPr>
          <a:xfrm>
            <a:off x="0" y="0"/>
            <a:ext cx="14630040" cy="8229240"/>
          </a:xfrm>
          <a:prstGeom prst="rect">
            <a:avLst/>
          </a:prstGeom>
          <a:solidFill>
            <a:srgbClr val="09151a">
              <a:alpha val="75000"/>
            </a:srgbClr>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pic>
        <p:nvPicPr>
          <p:cNvPr id="210" name="Image 1" descr="preencoded.png"/>
          <p:cNvPicPr/>
          <p:nvPr/>
        </p:nvPicPr>
        <p:blipFill>
          <a:blip r:embed="rId2"/>
          <a:stretch/>
        </p:blipFill>
        <p:spPr>
          <a:xfrm>
            <a:off x="0" y="0"/>
            <a:ext cx="5486040" cy="8229240"/>
          </a:xfrm>
          <a:prstGeom prst="rect">
            <a:avLst/>
          </a:prstGeom>
          <a:ln w="0">
            <a:noFill/>
          </a:ln>
        </p:spPr>
      </p:pic>
      <p:sp>
        <p:nvSpPr>
          <p:cNvPr id="211" name="Text 1"/>
          <p:cNvSpPr/>
          <p:nvPr/>
        </p:nvSpPr>
        <p:spPr>
          <a:xfrm>
            <a:off x="6350040" y="2410560"/>
            <a:ext cx="7416000" cy="1064160"/>
          </a:xfrm>
          <a:prstGeom prst="rect">
            <a:avLst/>
          </a:prstGeom>
          <a:noFill/>
          <a:ln w="0">
            <a:noFill/>
          </a:ln>
        </p:spPr>
        <p:style>
          <a:lnRef idx="0"/>
          <a:fillRef idx="0"/>
          <a:effectRef idx="0"/>
          <a:fontRef idx="minor"/>
        </p:style>
        <p:txBody>
          <a:bodyPr wrap="none" lIns="90000" rIns="90000" tIns="45000" bIns="45000" anchor="t">
            <a:noAutofit/>
          </a:bodyPr>
          <a:p>
            <a:pPr>
              <a:lnSpc>
                <a:spcPts val="8382"/>
              </a:lnSpc>
              <a:tabLst>
                <a:tab algn="l" pos="0"/>
              </a:tabLst>
            </a:pPr>
            <a:r>
              <a:rPr b="0" lang="en-US" sz="6700" spc="-1" strike="noStrike">
                <a:solidFill>
                  <a:srgbClr val="f5f0f0"/>
                </a:solidFill>
                <a:latin typeface="Asar"/>
                <a:ea typeface="Asar"/>
              </a:rPr>
              <a:t>Support Vector</a:t>
            </a:r>
            <a:endParaRPr b="0" lang="en-IN" sz="6700" spc="-1" strike="noStrike">
              <a:solidFill>
                <a:srgbClr val="000000"/>
              </a:solidFill>
              <a:latin typeface="Arial"/>
            </a:endParaRPr>
          </a:p>
        </p:txBody>
      </p:sp>
      <p:sp>
        <p:nvSpPr>
          <p:cNvPr id="212" name="Text 2"/>
          <p:cNvSpPr/>
          <p:nvPr/>
        </p:nvSpPr>
        <p:spPr>
          <a:xfrm>
            <a:off x="6350040" y="3845160"/>
            <a:ext cx="7416000" cy="1973520"/>
          </a:xfrm>
          <a:prstGeom prst="rect">
            <a:avLst/>
          </a:prstGeom>
          <a:noFill/>
          <a:ln w="0">
            <a:noFill/>
          </a:ln>
        </p:spPr>
        <p:style>
          <a:lnRef idx="0"/>
          <a:fillRef idx="0"/>
          <a:effectRef idx="0"/>
          <a:fontRef idx="minor"/>
        </p:style>
        <p:txBody>
          <a:bodyPr lIns="90000" rIns="90000" tIns="45000" bIns="45000" anchor="t">
            <a:noAutofit/>
          </a:bodyPr>
          <a:p>
            <a:pPr>
              <a:lnSpc>
                <a:spcPts val="3110"/>
              </a:lnSpc>
              <a:tabLst>
                <a:tab algn="l" pos="0"/>
              </a:tabLst>
            </a:pPr>
            <a:r>
              <a:rPr b="0" lang="en-US" sz="1940" spc="-1" strike="noStrike">
                <a:solidFill>
                  <a:srgbClr val="e2e6e9"/>
                </a:solidFill>
                <a:latin typeface="Asar"/>
                <a:ea typeface="Asar"/>
              </a:rPr>
              <a:t>Support Vector Machines (SVMs) are a powerful supervised learning algorithm used for both classification and regression tasks. SVMs find the optimal hyperplane that maximizes the margin between two or more classes, making them highly effective at separating complex, non-linear data.</a:t>
            </a:r>
            <a:endParaRPr b="0" lang="en-IN" sz="194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3" name="Image 0" descr="preencoded.png"/>
          <p:cNvPicPr/>
          <p:nvPr/>
        </p:nvPicPr>
        <p:blipFill>
          <a:blip r:embed="rId1"/>
          <a:stretch/>
        </p:blipFill>
        <p:spPr>
          <a:xfrm>
            <a:off x="0" y="0"/>
            <a:ext cx="14630040" cy="8229240"/>
          </a:xfrm>
          <a:prstGeom prst="rect">
            <a:avLst/>
          </a:prstGeom>
          <a:ln w="0">
            <a:noFill/>
          </a:ln>
        </p:spPr>
      </p:pic>
      <p:sp>
        <p:nvSpPr>
          <p:cNvPr id="214" name="Shape 0"/>
          <p:cNvSpPr/>
          <p:nvPr/>
        </p:nvSpPr>
        <p:spPr>
          <a:xfrm>
            <a:off x="0" y="0"/>
            <a:ext cx="14630040" cy="8229240"/>
          </a:xfrm>
          <a:prstGeom prst="rect">
            <a:avLst/>
          </a:prstGeom>
          <a:solidFill>
            <a:srgbClr val="09151a">
              <a:alpha val="75000"/>
            </a:srgbClr>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pic>
        <p:nvPicPr>
          <p:cNvPr id="215" name="Image 1" descr="preencoded.png"/>
          <p:cNvPicPr/>
          <p:nvPr/>
        </p:nvPicPr>
        <p:blipFill>
          <a:blip r:embed="rId2"/>
          <a:stretch/>
        </p:blipFill>
        <p:spPr>
          <a:xfrm>
            <a:off x="0" y="0"/>
            <a:ext cx="5486040" cy="8229240"/>
          </a:xfrm>
          <a:prstGeom prst="rect">
            <a:avLst/>
          </a:prstGeom>
          <a:ln w="0">
            <a:noFill/>
          </a:ln>
        </p:spPr>
      </p:pic>
      <p:pic>
        <p:nvPicPr>
          <p:cNvPr id="216" name="Image 2" descr="preencoded.png"/>
          <p:cNvPicPr/>
          <p:nvPr/>
        </p:nvPicPr>
        <p:blipFill>
          <a:blip r:embed="rId3"/>
          <a:stretch/>
        </p:blipFill>
        <p:spPr>
          <a:xfrm>
            <a:off x="276840" y="2373480"/>
            <a:ext cx="4932000" cy="3482280"/>
          </a:xfrm>
          <a:prstGeom prst="rect">
            <a:avLst/>
          </a:prstGeom>
          <a:ln w="0">
            <a:noFill/>
          </a:ln>
        </p:spPr>
      </p:pic>
      <p:sp>
        <p:nvSpPr>
          <p:cNvPr id="217" name="Text 1"/>
          <p:cNvSpPr/>
          <p:nvPr/>
        </p:nvSpPr>
        <p:spPr>
          <a:xfrm>
            <a:off x="6261840" y="1148760"/>
            <a:ext cx="7592400" cy="1384560"/>
          </a:xfrm>
          <a:prstGeom prst="rect">
            <a:avLst/>
          </a:prstGeom>
          <a:noFill/>
          <a:ln w="0">
            <a:noFill/>
          </a:ln>
        </p:spPr>
        <p:style>
          <a:lnRef idx="0"/>
          <a:fillRef idx="0"/>
          <a:effectRef idx="0"/>
          <a:fontRef idx="minor"/>
        </p:style>
        <p:txBody>
          <a:bodyPr lIns="90000" rIns="90000" tIns="45000" bIns="45000" anchor="t">
            <a:noAutofit/>
          </a:bodyPr>
          <a:p>
            <a:pPr>
              <a:lnSpc>
                <a:spcPts val="5454"/>
              </a:lnSpc>
              <a:tabLst>
                <a:tab algn="l" pos="0"/>
              </a:tabLst>
            </a:pPr>
            <a:r>
              <a:rPr b="0" lang="en-US" sz="4360" spc="-1" strike="noStrike">
                <a:solidFill>
                  <a:srgbClr val="f5f0f0"/>
                </a:solidFill>
                <a:latin typeface="Asar"/>
                <a:ea typeface="Asar"/>
              </a:rPr>
              <a:t>Unsupervised Machine Learning Algorithms</a:t>
            </a:r>
            <a:endParaRPr b="0" lang="en-IN" sz="4360" spc="-1" strike="noStrike">
              <a:solidFill>
                <a:srgbClr val="000000"/>
              </a:solidFill>
              <a:latin typeface="Arial"/>
            </a:endParaRPr>
          </a:p>
        </p:txBody>
      </p:sp>
      <p:sp>
        <p:nvSpPr>
          <p:cNvPr id="218" name="Shape 2"/>
          <p:cNvSpPr/>
          <p:nvPr/>
        </p:nvSpPr>
        <p:spPr>
          <a:xfrm>
            <a:off x="6261840" y="2865960"/>
            <a:ext cx="3685320" cy="2346480"/>
          </a:xfrm>
          <a:prstGeom prst="roundRect">
            <a:avLst>
              <a:gd name="adj" fmla="val 3966"/>
            </a:avLst>
          </a:prstGeom>
          <a:solidFill>
            <a:srgbClr val="003180"/>
          </a:solidFill>
          <a:ln w="7620">
            <a:solidFill>
              <a:srgbClr val="194a99"/>
            </a:solidFill>
            <a:round/>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sp>
        <p:nvSpPr>
          <p:cNvPr id="219" name="Text 3"/>
          <p:cNvSpPr/>
          <p:nvPr/>
        </p:nvSpPr>
        <p:spPr>
          <a:xfrm>
            <a:off x="6491160" y="3095280"/>
            <a:ext cx="2769480" cy="345600"/>
          </a:xfrm>
          <a:prstGeom prst="rect">
            <a:avLst/>
          </a:prstGeom>
          <a:noFill/>
          <a:ln w="0">
            <a:noFill/>
          </a:ln>
        </p:spPr>
        <p:style>
          <a:lnRef idx="0"/>
          <a:fillRef idx="0"/>
          <a:effectRef idx="0"/>
          <a:fontRef idx="minor"/>
        </p:style>
        <p:txBody>
          <a:bodyPr wrap="none" lIns="90000" rIns="90000" tIns="45000" bIns="45000" anchor="t">
            <a:noAutofit/>
          </a:bodyPr>
          <a:p>
            <a:pPr>
              <a:lnSpc>
                <a:spcPts val="2727"/>
              </a:lnSpc>
              <a:tabLst>
                <a:tab algn="l" pos="0"/>
              </a:tabLst>
            </a:pPr>
            <a:r>
              <a:rPr b="0" lang="en-US" sz="2180" spc="-1" strike="noStrike">
                <a:solidFill>
                  <a:srgbClr val="e2e6e9"/>
                </a:solidFill>
                <a:latin typeface="Asar"/>
                <a:ea typeface="Asar"/>
              </a:rPr>
              <a:t>K-Means Clustering</a:t>
            </a:r>
            <a:endParaRPr b="0" lang="en-IN" sz="2180" spc="-1" strike="noStrike">
              <a:solidFill>
                <a:srgbClr val="000000"/>
              </a:solidFill>
              <a:latin typeface="Arial"/>
            </a:endParaRPr>
          </a:p>
        </p:txBody>
      </p:sp>
      <p:sp>
        <p:nvSpPr>
          <p:cNvPr id="220" name="Text 4"/>
          <p:cNvSpPr/>
          <p:nvPr/>
        </p:nvSpPr>
        <p:spPr>
          <a:xfrm>
            <a:off x="6491160" y="3574080"/>
            <a:ext cx="3227040" cy="708480"/>
          </a:xfrm>
          <a:prstGeom prst="rect">
            <a:avLst/>
          </a:prstGeom>
          <a:noFill/>
          <a:ln w="0">
            <a:noFill/>
          </a:ln>
        </p:spPr>
        <p:style>
          <a:lnRef idx="0"/>
          <a:fillRef idx="0"/>
          <a:effectRef idx="0"/>
          <a:fontRef idx="minor"/>
        </p:style>
        <p:txBody>
          <a:bodyPr lIns="90000" rIns="90000" tIns="45000" bIns="45000" anchor="t">
            <a:noAutofit/>
          </a:bodyPr>
          <a:p>
            <a:pPr>
              <a:lnSpc>
                <a:spcPts val="2792"/>
              </a:lnSpc>
              <a:tabLst>
                <a:tab algn="l" pos="0"/>
              </a:tabLst>
            </a:pPr>
            <a:r>
              <a:rPr b="0" lang="en-US" sz="1750" spc="-1" strike="noStrike">
                <a:solidFill>
                  <a:srgbClr val="e2e6e9"/>
                </a:solidFill>
                <a:latin typeface="Asar"/>
                <a:ea typeface="Asar"/>
              </a:rPr>
              <a:t>Group data into k clusters based on similarity of feature values.</a:t>
            </a:r>
            <a:endParaRPr b="0" lang="en-IN" sz="1750" spc="-1" strike="noStrike">
              <a:solidFill>
                <a:srgbClr val="000000"/>
              </a:solidFill>
              <a:latin typeface="Arial"/>
            </a:endParaRPr>
          </a:p>
        </p:txBody>
      </p:sp>
      <p:sp>
        <p:nvSpPr>
          <p:cNvPr id="221" name="Shape 5"/>
          <p:cNvSpPr/>
          <p:nvPr/>
        </p:nvSpPr>
        <p:spPr>
          <a:xfrm>
            <a:off x="10169280" y="2865960"/>
            <a:ext cx="3685320" cy="2346480"/>
          </a:xfrm>
          <a:prstGeom prst="roundRect">
            <a:avLst>
              <a:gd name="adj" fmla="val 3966"/>
            </a:avLst>
          </a:prstGeom>
          <a:solidFill>
            <a:srgbClr val="003180"/>
          </a:solidFill>
          <a:ln w="7620">
            <a:solidFill>
              <a:srgbClr val="194a99"/>
            </a:solidFill>
            <a:round/>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sp>
        <p:nvSpPr>
          <p:cNvPr id="222" name="Text 6"/>
          <p:cNvSpPr/>
          <p:nvPr/>
        </p:nvSpPr>
        <p:spPr>
          <a:xfrm>
            <a:off x="10398600" y="3095280"/>
            <a:ext cx="3227040" cy="691920"/>
          </a:xfrm>
          <a:prstGeom prst="rect">
            <a:avLst/>
          </a:prstGeom>
          <a:noFill/>
          <a:ln w="0">
            <a:noFill/>
          </a:ln>
        </p:spPr>
        <p:style>
          <a:lnRef idx="0"/>
          <a:fillRef idx="0"/>
          <a:effectRef idx="0"/>
          <a:fontRef idx="minor"/>
        </p:style>
        <p:txBody>
          <a:bodyPr lIns="90000" rIns="90000" tIns="45000" bIns="45000" anchor="t">
            <a:noAutofit/>
          </a:bodyPr>
          <a:p>
            <a:pPr>
              <a:lnSpc>
                <a:spcPts val="2727"/>
              </a:lnSpc>
              <a:tabLst>
                <a:tab algn="l" pos="0"/>
              </a:tabLst>
            </a:pPr>
            <a:r>
              <a:rPr b="0" lang="en-US" sz="2180" spc="-1" strike="noStrike">
                <a:solidFill>
                  <a:srgbClr val="e2e6e9"/>
                </a:solidFill>
                <a:latin typeface="Asar"/>
                <a:ea typeface="Asar"/>
              </a:rPr>
              <a:t>Principal Component Analysis</a:t>
            </a:r>
            <a:endParaRPr b="0" lang="en-IN" sz="2180" spc="-1" strike="noStrike">
              <a:solidFill>
                <a:srgbClr val="000000"/>
              </a:solidFill>
              <a:latin typeface="Arial"/>
            </a:endParaRPr>
          </a:p>
        </p:txBody>
      </p:sp>
      <p:sp>
        <p:nvSpPr>
          <p:cNvPr id="223" name="Text 7"/>
          <p:cNvSpPr/>
          <p:nvPr/>
        </p:nvSpPr>
        <p:spPr>
          <a:xfrm>
            <a:off x="10398600" y="3920400"/>
            <a:ext cx="3227040" cy="1063080"/>
          </a:xfrm>
          <a:prstGeom prst="rect">
            <a:avLst/>
          </a:prstGeom>
          <a:noFill/>
          <a:ln w="0">
            <a:noFill/>
          </a:ln>
        </p:spPr>
        <p:style>
          <a:lnRef idx="0"/>
          <a:fillRef idx="0"/>
          <a:effectRef idx="0"/>
          <a:fontRef idx="minor"/>
        </p:style>
        <p:txBody>
          <a:bodyPr lIns="90000" rIns="90000" tIns="45000" bIns="45000" anchor="t">
            <a:noAutofit/>
          </a:bodyPr>
          <a:p>
            <a:pPr>
              <a:lnSpc>
                <a:spcPts val="2792"/>
              </a:lnSpc>
              <a:tabLst>
                <a:tab algn="l" pos="0"/>
              </a:tabLst>
            </a:pPr>
            <a:r>
              <a:rPr b="0" lang="en-US" sz="1750" spc="-1" strike="noStrike">
                <a:solidFill>
                  <a:srgbClr val="e2e6e9"/>
                </a:solidFill>
                <a:latin typeface="Asar"/>
                <a:ea typeface="Asar"/>
              </a:rPr>
              <a:t>Reduce feature dimensionality while preserving maximum data variance.</a:t>
            </a:r>
            <a:endParaRPr b="0" lang="en-IN" sz="1750" spc="-1" strike="noStrike">
              <a:solidFill>
                <a:srgbClr val="000000"/>
              </a:solidFill>
              <a:latin typeface="Arial"/>
            </a:endParaRPr>
          </a:p>
        </p:txBody>
      </p:sp>
      <p:sp>
        <p:nvSpPr>
          <p:cNvPr id="224" name="Shape 8"/>
          <p:cNvSpPr/>
          <p:nvPr/>
        </p:nvSpPr>
        <p:spPr>
          <a:xfrm>
            <a:off x="6261840" y="5434560"/>
            <a:ext cx="3685320" cy="1645920"/>
          </a:xfrm>
          <a:prstGeom prst="roundRect">
            <a:avLst>
              <a:gd name="adj" fmla="val 5653"/>
            </a:avLst>
          </a:prstGeom>
          <a:solidFill>
            <a:srgbClr val="003180"/>
          </a:solidFill>
          <a:ln w="7620">
            <a:solidFill>
              <a:srgbClr val="194a99"/>
            </a:solidFill>
            <a:round/>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sp>
        <p:nvSpPr>
          <p:cNvPr id="225" name="Text 9"/>
          <p:cNvSpPr/>
          <p:nvPr/>
        </p:nvSpPr>
        <p:spPr>
          <a:xfrm>
            <a:off x="6491160" y="5663520"/>
            <a:ext cx="2769480" cy="345600"/>
          </a:xfrm>
          <a:prstGeom prst="rect">
            <a:avLst/>
          </a:prstGeom>
          <a:noFill/>
          <a:ln w="0">
            <a:noFill/>
          </a:ln>
        </p:spPr>
        <p:style>
          <a:lnRef idx="0"/>
          <a:fillRef idx="0"/>
          <a:effectRef idx="0"/>
          <a:fontRef idx="minor"/>
        </p:style>
        <p:txBody>
          <a:bodyPr wrap="none" lIns="90000" rIns="90000" tIns="45000" bIns="45000" anchor="t">
            <a:noAutofit/>
          </a:bodyPr>
          <a:p>
            <a:pPr>
              <a:lnSpc>
                <a:spcPts val="2727"/>
              </a:lnSpc>
              <a:tabLst>
                <a:tab algn="l" pos="0"/>
              </a:tabLst>
            </a:pPr>
            <a:r>
              <a:rPr b="0" lang="en-US" sz="2180" spc="-1" strike="noStrike">
                <a:solidFill>
                  <a:srgbClr val="e2e6e9"/>
                </a:solidFill>
                <a:latin typeface="Asar"/>
                <a:ea typeface="Asar"/>
              </a:rPr>
              <a:t>Anomaly Detection</a:t>
            </a:r>
            <a:endParaRPr b="0" lang="en-IN" sz="2180" spc="-1" strike="noStrike">
              <a:solidFill>
                <a:srgbClr val="000000"/>
              </a:solidFill>
              <a:latin typeface="Arial"/>
            </a:endParaRPr>
          </a:p>
        </p:txBody>
      </p:sp>
      <p:sp>
        <p:nvSpPr>
          <p:cNvPr id="226" name="Text 10"/>
          <p:cNvSpPr/>
          <p:nvPr/>
        </p:nvSpPr>
        <p:spPr>
          <a:xfrm>
            <a:off x="6491160" y="6142680"/>
            <a:ext cx="3227040" cy="708480"/>
          </a:xfrm>
          <a:prstGeom prst="rect">
            <a:avLst/>
          </a:prstGeom>
          <a:noFill/>
          <a:ln w="0">
            <a:noFill/>
          </a:ln>
        </p:spPr>
        <p:style>
          <a:lnRef idx="0"/>
          <a:fillRef idx="0"/>
          <a:effectRef idx="0"/>
          <a:fontRef idx="minor"/>
        </p:style>
        <p:txBody>
          <a:bodyPr lIns="90000" rIns="90000" tIns="45000" bIns="45000" anchor="t">
            <a:noAutofit/>
          </a:bodyPr>
          <a:p>
            <a:pPr>
              <a:lnSpc>
                <a:spcPts val="2792"/>
              </a:lnSpc>
              <a:tabLst>
                <a:tab algn="l" pos="0"/>
              </a:tabLst>
            </a:pPr>
            <a:r>
              <a:rPr b="0" lang="en-US" sz="1750" spc="-1" strike="noStrike">
                <a:solidFill>
                  <a:srgbClr val="e2e6e9"/>
                </a:solidFill>
                <a:latin typeface="Asar"/>
                <a:ea typeface="Asar"/>
              </a:rPr>
              <a:t>Identify outliers and unusual data points in a dataset.</a:t>
            </a:r>
            <a:endParaRPr b="0" lang="en-IN" sz="1750" spc="-1" strike="noStrike">
              <a:solidFill>
                <a:srgbClr val="000000"/>
              </a:solidFill>
              <a:latin typeface="Arial"/>
            </a:endParaRPr>
          </a:p>
        </p:txBody>
      </p:sp>
      <p:sp>
        <p:nvSpPr>
          <p:cNvPr id="227" name="Shape 11"/>
          <p:cNvSpPr/>
          <p:nvPr/>
        </p:nvSpPr>
        <p:spPr>
          <a:xfrm>
            <a:off x="10169280" y="5434560"/>
            <a:ext cx="3685320" cy="1645920"/>
          </a:xfrm>
          <a:prstGeom prst="roundRect">
            <a:avLst>
              <a:gd name="adj" fmla="val 5653"/>
            </a:avLst>
          </a:prstGeom>
          <a:solidFill>
            <a:srgbClr val="003180"/>
          </a:solidFill>
          <a:ln w="7620">
            <a:solidFill>
              <a:srgbClr val="194a99"/>
            </a:solidFill>
            <a:round/>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sp>
        <p:nvSpPr>
          <p:cNvPr id="228" name="Text 12"/>
          <p:cNvSpPr/>
          <p:nvPr/>
        </p:nvSpPr>
        <p:spPr>
          <a:xfrm>
            <a:off x="10398600" y="5663520"/>
            <a:ext cx="2826360" cy="345600"/>
          </a:xfrm>
          <a:prstGeom prst="rect">
            <a:avLst/>
          </a:prstGeom>
          <a:noFill/>
          <a:ln w="0">
            <a:noFill/>
          </a:ln>
        </p:spPr>
        <p:style>
          <a:lnRef idx="0"/>
          <a:fillRef idx="0"/>
          <a:effectRef idx="0"/>
          <a:fontRef idx="minor"/>
        </p:style>
        <p:txBody>
          <a:bodyPr wrap="none" lIns="90000" rIns="90000" tIns="45000" bIns="45000" anchor="t">
            <a:noAutofit/>
          </a:bodyPr>
          <a:p>
            <a:pPr>
              <a:lnSpc>
                <a:spcPts val="2727"/>
              </a:lnSpc>
              <a:tabLst>
                <a:tab algn="l" pos="0"/>
              </a:tabLst>
            </a:pPr>
            <a:r>
              <a:rPr b="0" lang="en-US" sz="2180" spc="-1" strike="noStrike">
                <a:solidFill>
                  <a:srgbClr val="e2e6e9"/>
                </a:solidFill>
                <a:latin typeface="Asar"/>
                <a:ea typeface="Asar"/>
              </a:rPr>
              <a:t>Association Rule Mining</a:t>
            </a:r>
            <a:endParaRPr b="0" lang="en-IN" sz="2180" spc="-1" strike="noStrike">
              <a:solidFill>
                <a:srgbClr val="000000"/>
              </a:solidFill>
              <a:latin typeface="Arial"/>
            </a:endParaRPr>
          </a:p>
        </p:txBody>
      </p:sp>
      <p:sp>
        <p:nvSpPr>
          <p:cNvPr id="229" name="Text 13"/>
          <p:cNvSpPr/>
          <p:nvPr/>
        </p:nvSpPr>
        <p:spPr>
          <a:xfrm>
            <a:off x="10398600" y="6142680"/>
            <a:ext cx="3227040" cy="708480"/>
          </a:xfrm>
          <a:prstGeom prst="rect">
            <a:avLst/>
          </a:prstGeom>
          <a:noFill/>
          <a:ln w="0">
            <a:noFill/>
          </a:ln>
        </p:spPr>
        <p:style>
          <a:lnRef idx="0"/>
          <a:fillRef idx="0"/>
          <a:effectRef idx="0"/>
          <a:fontRef idx="minor"/>
        </p:style>
        <p:txBody>
          <a:bodyPr lIns="90000" rIns="90000" tIns="45000" bIns="45000" anchor="t">
            <a:noAutofit/>
          </a:bodyPr>
          <a:p>
            <a:pPr>
              <a:lnSpc>
                <a:spcPts val="2792"/>
              </a:lnSpc>
              <a:tabLst>
                <a:tab algn="l" pos="0"/>
              </a:tabLst>
            </a:pPr>
            <a:r>
              <a:rPr b="0" lang="en-US" sz="1750" spc="-1" strike="noStrike">
                <a:solidFill>
                  <a:srgbClr val="e2e6e9"/>
                </a:solidFill>
                <a:latin typeface="Asar"/>
                <a:ea typeface="Asar"/>
              </a:rPr>
              <a:t>Discover hidden relationships and patterns in unstructured data.</a:t>
            </a:r>
            <a:endParaRPr b="0" lang="en-IN" sz="17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0" name="Image 0" descr="preencoded.png"/>
          <p:cNvPicPr/>
          <p:nvPr/>
        </p:nvPicPr>
        <p:blipFill>
          <a:blip r:embed="rId1"/>
          <a:stretch/>
        </p:blipFill>
        <p:spPr>
          <a:xfrm>
            <a:off x="0" y="0"/>
            <a:ext cx="14630040" cy="8229240"/>
          </a:xfrm>
          <a:prstGeom prst="rect">
            <a:avLst/>
          </a:prstGeom>
          <a:ln w="0">
            <a:noFill/>
          </a:ln>
        </p:spPr>
      </p:pic>
      <p:sp>
        <p:nvSpPr>
          <p:cNvPr id="231" name="Shape 0"/>
          <p:cNvSpPr/>
          <p:nvPr/>
        </p:nvSpPr>
        <p:spPr>
          <a:xfrm>
            <a:off x="0" y="0"/>
            <a:ext cx="14630040" cy="8229240"/>
          </a:xfrm>
          <a:prstGeom prst="rect">
            <a:avLst/>
          </a:prstGeom>
          <a:solidFill>
            <a:srgbClr val="09151a">
              <a:alpha val="75000"/>
            </a:srgbClr>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pic>
        <p:nvPicPr>
          <p:cNvPr id="232" name="Image 1" descr="preencoded.png"/>
          <p:cNvPicPr/>
          <p:nvPr/>
        </p:nvPicPr>
        <p:blipFill>
          <a:blip r:embed="rId2"/>
          <a:stretch/>
        </p:blipFill>
        <p:spPr>
          <a:xfrm>
            <a:off x="9144000" y="0"/>
            <a:ext cx="5486040" cy="8229240"/>
          </a:xfrm>
          <a:prstGeom prst="rect">
            <a:avLst/>
          </a:prstGeom>
          <a:ln w="0">
            <a:noFill/>
          </a:ln>
        </p:spPr>
      </p:pic>
      <p:pic>
        <p:nvPicPr>
          <p:cNvPr id="233" name="Image 2" descr="preencoded.png"/>
          <p:cNvPicPr/>
          <p:nvPr/>
        </p:nvPicPr>
        <p:blipFill>
          <a:blip r:embed="rId3"/>
          <a:stretch/>
        </p:blipFill>
        <p:spPr>
          <a:xfrm>
            <a:off x="9410040" y="2345760"/>
            <a:ext cx="4953600" cy="3537720"/>
          </a:xfrm>
          <a:prstGeom prst="rect">
            <a:avLst/>
          </a:prstGeom>
          <a:ln w="0">
            <a:noFill/>
          </a:ln>
        </p:spPr>
      </p:pic>
      <p:sp>
        <p:nvSpPr>
          <p:cNvPr id="234" name="Text 1"/>
          <p:cNvSpPr/>
          <p:nvPr/>
        </p:nvSpPr>
        <p:spPr>
          <a:xfrm>
            <a:off x="745200" y="924840"/>
            <a:ext cx="5322600" cy="664920"/>
          </a:xfrm>
          <a:prstGeom prst="rect">
            <a:avLst/>
          </a:prstGeom>
          <a:noFill/>
          <a:ln w="0">
            <a:noFill/>
          </a:ln>
        </p:spPr>
        <p:style>
          <a:lnRef idx="0"/>
          <a:fillRef idx="0"/>
          <a:effectRef idx="0"/>
          <a:fontRef idx="minor"/>
        </p:style>
        <p:txBody>
          <a:bodyPr wrap="none" lIns="90000" rIns="90000" tIns="45000" bIns="45000" anchor="t">
            <a:noAutofit/>
          </a:bodyPr>
          <a:p>
            <a:pPr>
              <a:lnSpc>
                <a:spcPts val="5238"/>
              </a:lnSpc>
              <a:tabLst>
                <a:tab algn="l" pos="0"/>
              </a:tabLst>
            </a:pPr>
            <a:r>
              <a:rPr b="0" lang="en-US" sz="4190" spc="-1" strike="noStrike">
                <a:solidFill>
                  <a:srgbClr val="f5f0f0"/>
                </a:solidFill>
                <a:latin typeface="Asar"/>
                <a:ea typeface="Asar"/>
              </a:rPr>
              <a:t>K-Means Clustering</a:t>
            </a:r>
            <a:endParaRPr b="0" lang="en-IN" sz="4190" spc="-1" strike="noStrike">
              <a:solidFill>
                <a:srgbClr val="000000"/>
              </a:solidFill>
              <a:latin typeface="Arial"/>
            </a:endParaRPr>
          </a:p>
        </p:txBody>
      </p:sp>
      <p:sp>
        <p:nvSpPr>
          <p:cNvPr id="235" name="Text 2"/>
          <p:cNvSpPr/>
          <p:nvPr/>
        </p:nvSpPr>
        <p:spPr>
          <a:xfrm>
            <a:off x="745200" y="1909800"/>
            <a:ext cx="7653240" cy="1361880"/>
          </a:xfrm>
          <a:prstGeom prst="rect">
            <a:avLst/>
          </a:prstGeom>
          <a:noFill/>
          <a:ln w="0">
            <a:noFill/>
          </a:ln>
        </p:spPr>
        <p:style>
          <a:lnRef idx="0"/>
          <a:fillRef idx="0"/>
          <a:effectRef idx="0"/>
          <a:fontRef idx="minor"/>
        </p:style>
        <p:txBody>
          <a:bodyPr lIns="90000" rIns="90000" tIns="45000" bIns="45000" anchor="t">
            <a:noAutofit/>
          </a:bodyPr>
          <a:p>
            <a:pPr>
              <a:lnSpc>
                <a:spcPts val="2682"/>
              </a:lnSpc>
              <a:tabLst>
                <a:tab algn="l" pos="0"/>
              </a:tabLst>
            </a:pPr>
            <a:r>
              <a:rPr b="0" lang="en-US" sz="1679" spc="-1" strike="noStrike">
                <a:solidFill>
                  <a:srgbClr val="e2e6e9"/>
                </a:solidFill>
                <a:latin typeface="Asar"/>
                <a:ea typeface="Asar"/>
              </a:rPr>
              <a:t>K-Means Clustering is an unsupervised machine learning algorithm used to group similar data points into distinct clusters. It works by iteratively assigning data points to the nearest cluster centroid, then recalculating the centroids until the clusters stabilize.</a:t>
            </a:r>
            <a:endParaRPr b="0" lang="en-IN" sz="1679" spc="-1" strike="noStrike">
              <a:solidFill>
                <a:srgbClr val="000000"/>
              </a:solidFill>
              <a:latin typeface="Arial"/>
            </a:endParaRPr>
          </a:p>
        </p:txBody>
      </p:sp>
      <p:sp>
        <p:nvSpPr>
          <p:cNvPr id="236" name="Text 3"/>
          <p:cNvSpPr/>
          <p:nvPr/>
        </p:nvSpPr>
        <p:spPr>
          <a:xfrm>
            <a:off x="1085760" y="3511080"/>
            <a:ext cx="7312680" cy="680760"/>
          </a:xfrm>
          <a:prstGeom prst="rect">
            <a:avLst/>
          </a:prstGeom>
          <a:noFill/>
          <a:ln w="0">
            <a:noFill/>
          </a:ln>
        </p:spPr>
        <p:style>
          <a:lnRef idx="0"/>
          <a:fillRef idx="0"/>
          <a:effectRef idx="0"/>
          <a:fontRef idx="minor"/>
        </p:style>
        <p:txBody>
          <a:bodyPr lIns="90000" rIns="90000" tIns="45000" bIns="45000" anchor="t">
            <a:noAutofit/>
          </a:bodyPr>
          <a:p>
            <a:pPr>
              <a:lnSpc>
                <a:spcPts val="2682"/>
              </a:lnSpc>
              <a:tabLst>
                <a:tab algn="l" pos="0"/>
              </a:tabLst>
            </a:pPr>
            <a:r>
              <a:rPr b="1" lang="en-US" sz="1679" spc="-1" strike="noStrike">
                <a:solidFill>
                  <a:srgbClr val="e2e6e9"/>
                </a:solidFill>
                <a:latin typeface="Asar"/>
                <a:ea typeface="Asar"/>
              </a:rPr>
              <a:t>Partitioning Data</a:t>
            </a:r>
            <a:r>
              <a:rPr b="0" lang="en-US" sz="1679" spc="-1" strike="noStrike">
                <a:solidFill>
                  <a:srgbClr val="e2e6e9"/>
                </a:solidFill>
                <a:latin typeface="Asar"/>
                <a:ea typeface="Asar"/>
              </a:rPr>
              <a:t>: K-Means divides the data into </a:t>
            </a:r>
            <a:r>
              <a:rPr b="0" lang="en-US" sz="1679" spc="-1" strike="noStrike" u="sng">
                <a:solidFill>
                  <a:srgbClr val="e2e6e9"/>
                </a:solidFill>
                <a:uFillTx/>
                <a:latin typeface="Asar"/>
                <a:ea typeface="Asar"/>
              </a:rPr>
              <a:t>k</a:t>
            </a:r>
            <a:r>
              <a:rPr b="0" lang="en-US" sz="1679" spc="-1" strike="noStrike">
                <a:solidFill>
                  <a:srgbClr val="e2e6e9"/>
                </a:solidFill>
                <a:latin typeface="Asar"/>
                <a:ea typeface="Asar"/>
              </a:rPr>
              <a:t> clusters based on feature similarity, where </a:t>
            </a:r>
            <a:r>
              <a:rPr b="0" lang="en-US" sz="1679" spc="-1" strike="noStrike" u="sng">
                <a:solidFill>
                  <a:srgbClr val="e2e6e9"/>
                </a:solidFill>
                <a:uFillTx/>
                <a:latin typeface="Asar"/>
                <a:ea typeface="Asar"/>
              </a:rPr>
              <a:t>k</a:t>
            </a:r>
            <a:r>
              <a:rPr b="0" lang="en-US" sz="1679" spc="-1" strike="noStrike">
                <a:solidFill>
                  <a:srgbClr val="e2e6e9"/>
                </a:solidFill>
                <a:latin typeface="Asar"/>
                <a:ea typeface="Asar"/>
              </a:rPr>
              <a:t> is a predetermined number.</a:t>
            </a:r>
            <a:endParaRPr b="0" lang="en-IN" sz="1679" spc="-1" strike="noStrike">
              <a:solidFill>
                <a:srgbClr val="000000"/>
              </a:solidFill>
              <a:latin typeface="Arial"/>
            </a:endParaRPr>
          </a:p>
        </p:txBody>
      </p:sp>
      <p:sp>
        <p:nvSpPr>
          <p:cNvPr id="237" name="Text 4"/>
          <p:cNvSpPr/>
          <p:nvPr/>
        </p:nvSpPr>
        <p:spPr>
          <a:xfrm>
            <a:off x="1085760" y="4266720"/>
            <a:ext cx="7312680" cy="680760"/>
          </a:xfrm>
          <a:prstGeom prst="rect">
            <a:avLst/>
          </a:prstGeom>
          <a:noFill/>
          <a:ln w="0">
            <a:noFill/>
          </a:ln>
        </p:spPr>
        <p:style>
          <a:lnRef idx="0"/>
          <a:fillRef idx="0"/>
          <a:effectRef idx="0"/>
          <a:fontRef idx="minor"/>
        </p:style>
        <p:txBody>
          <a:bodyPr lIns="90000" rIns="90000" tIns="45000" bIns="45000" anchor="t">
            <a:noAutofit/>
          </a:bodyPr>
          <a:p>
            <a:pPr>
              <a:lnSpc>
                <a:spcPts val="2682"/>
              </a:lnSpc>
              <a:tabLst>
                <a:tab algn="l" pos="0"/>
              </a:tabLst>
            </a:pPr>
            <a:r>
              <a:rPr b="1" lang="en-US" sz="1679" spc="-1" strike="noStrike">
                <a:solidFill>
                  <a:srgbClr val="e2e6e9"/>
                </a:solidFill>
                <a:latin typeface="Asar"/>
                <a:ea typeface="Asar"/>
              </a:rPr>
              <a:t>Centroid Optimization</a:t>
            </a:r>
            <a:r>
              <a:rPr b="0" lang="en-US" sz="1679" spc="-1" strike="noStrike">
                <a:solidFill>
                  <a:srgbClr val="e2e6e9"/>
                </a:solidFill>
                <a:latin typeface="Asar"/>
                <a:ea typeface="Asar"/>
              </a:rPr>
              <a:t>: The algorithm updates the cluster centroids to minimize the total within-cluster variance, improving cluster assignments.</a:t>
            </a:r>
            <a:endParaRPr b="0" lang="en-IN" sz="1679" spc="-1" strike="noStrike">
              <a:solidFill>
                <a:srgbClr val="000000"/>
              </a:solidFill>
              <a:latin typeface="Arial"/>
            </a:endParaRPr>
          </a:p>
        </p:txBody>
      </p:sp>
      <p:sp>
        <p:nvSpPr>
          <p:cNvPr id="238" name="Text 5"/>
          <p:cNvSpPr/>
          <p:nvPr/>
        </p:nvSpPr>
        <p:spPr>
          <a:xfrm>
            <a:off x="1085760" y="5022000"/>
            <a:ext cx="7312680" cy="680760"/>
          </a:xfrm>
          <a:prstGeom prst="rect">
            <a:avLst/>
          </a:prstGeom>
          <a:noFill/>
          <a:ln w="0">
            <a:noFill/>
          </a:ln>
        </p:spPr>
        <p:style>
          <a:lnRef idx="0"/>
          <a:fillRef idx="0"/>
          <a:effectRef idx="0"/>
          <a:fontRef idx="minor"/>
        </p:style>
        <p:txBody>
          <a:bodyPr lIns="90000" rIns="90000" tIns="45000" bIns="45000" anchor="t">
            <a:noAutofit/>
          </a:bodyPr>
          <a:p>
            <a:pPr>
              <a:lnSpc>
                <a:spcPts val="2682"/>
              </a:lnSpc>
              <a:tabLst>
                <a:tab algn="l" pos="0"/>
              </a:tabLst>
            </a:pPr>
            <a:r>
              <a:rPr b="1" lang="en-US" sz="1679" spc="-1" strike="noStrike">
                <a:solidFill>
                  <a:srgbClr val="e2e6e9"/>
                </a:solidFill>
                <a:latin typeface="Asar"/>
                <a:ea typeface="Asar"/>
              </a:rPr>
              <a:t>Scalable and Efficient</a:t>
            </a:r>
            <a:r>
              <a:rPr b="0" lang="en-US" sz="1679" spc="-1" strike="noStrike">
                <a:solidFill>
                  <a:srgbClr val="e2e6e9"/>
                </a:solidFill>
                <a:latin typeface="Asar"/>
                <a:ea typeface="Asar"/>
              </a:rPr>
              <a:t>: K-Means is a computationally efficient algorithm that can handle large datasets and high-dimensional features.</a:t>
            </a:r>
            <a:endParaRPr b="0" lang="en-IN" sz="1679" spc="-1" strike="noStrike">
              <a:solidFill>
                <a:srgbClr val="000000"/>
              </a:solidFill>
              <a:latin typeface="Arial"/>
            </a:endParaRPr>
          </a:p>
        </p:txBody>
      </p:sp>
      <p:sp>
        <p:nvSpPr>
          <p:cNvPr id="239" name="Text 6"/>
          <p:cNvSpPr/>
          <p:nvPr/>
        </p:nvSpPr>
        <p:spPr>
          <a:xfrm>
            <a:off x="745200" y="5942520"/>
            <a:ext cx="7653240" cy="1361880"/>
          </a:xfrm>
          <a:prstGeom prst="rect">
            <a:avLst/>
          </a:prstGeom>
          <a:noFill/>
          <a:ln w="0">
            <a:noFill/>
          </a:ln>
        </p:spPr>
        <p:style>
          <a:lnRef idx="0"/>
          <a:fillRef idx="0"/>
          <a:effectRef idx="0"/>
          <a:fontRef idx="minor"/>
        </p:style>
        <p:txBody>
          <a:bodyPr lIns="90000" rIns="90000" tIns="45000" bIns="45000" anchor="t">
            <a:noAutofit/>
          </a:bodyPr>
          <a:p>
            <a:pPr>
              <a:lnSpc>
                <a:spcPts val="2682"/>
              </a:lnSpc>
              <a:tabLst>
                <a:tab algn="l" pos="0"/>
              </a:tabLst>
            </a:pPr>
            <a:r>
              <a:rPr b="0" lang="en-US" sz="1679" spc="-1" strike="noStrike">
                <a:solidFill>
                  <a:srgbClr val="e2e6e9"/>
                </a:solidFill>
                <a:latin typeface="Asar"/>
                <a:ea typeface="Asar"/>
              </a:rPr>
              <a:t>K-Means Clustering is a versatile technique used for market segmentation, image compression, and anomaly detection. The algorithm's simplicity and effectiveness make it a popular unsupervised learning method in data science and machine learning applications.</a:t>
            </a:r>
            <a:endParaRPr b="0" lang="en-IN" sz="1679"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0" name="Image 0" descr="preencoded.png"/>
          <p:cNvPicPr/>
          <p:nvPr/>
        </p:nvPicPr>
        <p:blipFill>
          <a:blip r:embed="rId1"/>
          <a:stretch/>
        </p:blipFill>
        <p:spPr>
          <a:xfrm>
            <a:off x="0" y="0"/>
            <a:ext cx="14630040" cy="8229240"/>
          </a:xfrm>
          <a:prstGeom prst="rect">
            <a:avLst/>
          </a:prstGeom>
          <a:ln w="0">
            <a:noFill/>
          </a:ln>
        </p:spPr>
      </p:pic>
      <p:sp>
        <p:nvSpPr>
          <p:cNvPr id="241" name="Shape 0"/>
          <p:cNvSpPr/>
          <p:nvPr/>
        </p:nvSpPr>
        <p:spPr>
          <a:xfrm>
            <a:off x="0" y="0"/>
            <a:ext cx="14630040" cy="8229240"/>
          </a:xfrm>
          <a:prstGeom prst="rect">
            <a:avLst/>
          </a:prstGeom>
          <a:solidFill>
            <a:srgbClr val="09151a">
              <a:alpha val="75000"/>
            </a:srgbClr>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pic>
        <p:nvPicPr>
          <p:cNvPr id="242" name="Image 1" descr="preencoded.png"/>
          <p:cNvPicPr/>
          <p:nvPr/>
        </p:nvPicPr>
        <p:blipFill>
          <a:blip r:embed="rId2"/>
          <a:stretch/>
        </p:blipFill>
        <p:spPr>
          <a:xfrm>
            <a:off x="9144000" y="0"/>
            <a:ext cx="5486040" cy="8229240"/>
          </a:xfrm>
          <a:prstGeom prst="rect">
            <a:avLst/>
          </a:prstGeom>
          <a:ln w="0">
            <a:noFill/>
          </a:ln>
        </p:spPr>
      </p:pic>
      <p:pic>
        <p:nvPicPr>
          <p:cNvPr id="243" name="Image 2" descr="preencoded.png"/>
          <p:cNvPicPr/>
          <p:nvPr/>
        </p:nvPicPr>
        <p:blipFill>
          <a:blip r:embed="rId3"/>
          <a:stretch/>
        </p:blipFill>
        <p:spPr>
          <a:xfrm>
            <a:off x="9420120" y="2513160"/>
            <a:ext cx="4933800" cy="3202920"/>
          </a:xfrm>
          <a:prstGeom prst="rect">
            <a:avLst/>
          </a:prstGeom>
          <a:ln w="0">
            <a:noFill/>
          </a:ln>
        </p:spPr>
      </p:pic>
      <p:sp>
        <p:nvSpPr>
          <p:cNvPr id="244" name="Text 1"/>
          <p:cNvSpPr/>
          <p:nvPr/>
        </p:nvSpPr>
        <p:spPr>
          <a:xfrm>
            <a:off x="772920" y="608760"/>
            <a:ext cx="7597800" cy="1379880"/>
          </a:xfrm>
          <a:prstGeom prst="rect">
            <a:avLst/>
          </a:prstGeom>
          <a:noFill/>
          <a:ln w="0">
            <a:noFill/>
          </a:ln>
        </p:spPr>
        <p:style>
          <a:lnRef idx="0"/>
          <a:fillRef idx="0"/>
          <a:effectRef idx="0"/>
          <a:fontRef idx="minor"/>
        </p:style>
        <p:txBody>
          <a:bodyPr lIns="90000" rIns="90000" tIns="45000" bIns="45000" anchor="t">
            <a:noAutofit/>
          </a:bodyPr>
          <a:p>
            <a:pPr>
              <a:lnSpc>
                <a:spcPts val="5434"/>
              </a:lnSpc>
              <a:tabLst>
                <a:tab algn="l" pos="0"/>
              </a:tabLst>
            </a:pPr>
            <a:r>
              <a:rPr b="0" lang="en-US" sz="4350" spc="-1" strike="noStrike">
                <a:solidFill>
                  <a:srgbClr val="f5f0f0"/>
                </a:solidFill>
                <a:latin typeface="Asar"/>
                <a:ea typeface="Asar"/>
              </a:rPr>
              <a:t>Regression Models in Machine Learning</a:t>
            </a:r>
            <a:endParaRPr b="0" lang="en-IN" sz="4350" spc="-1" strike="noStrike">
              <a:solidFill>
                <a:srgbClr val="000000"/>
              </a:solidFill>
              <a:latin typeface="Arial"/>
            </a:endParaRPr>
          </a:p>
        </p:txBody>
      </p:sp>
      <p:pic>
        <p:nvPicPr>
          <p:cNvPr id="245" name="Image 3" descr="preencoded.png"/>
          <p:cNvPicPr/>
          <p:nvPr/>
        </p:nvPicPr>
        <p:blipFill>
          <a:blip r:embed="rId4"/>
          <a:stretch/>
        </p:blipFill>
        <p:spPr>
          <a:xfrm>
            <a:off x="772920" y="2320200"/>
            <a:ext cx="1103760" cy="1766520"/>
          </a:xfrm>
          <a:prstGeom prst="rect">
            <a:avLst/>
          </a:prstGeom>
          <a:ln w="0">
            <a:noFill/>
          </a:ln>
        </p:spPr>
      </p:pic>
      <p:sp>
        <p:nvSpPr>
          <p:cNvPr id="246" name="Text 2"/>
          <p:cNvSpPr/>
          <p:nvPr/>
        </p:nvSpPr>
        <p:spPr>
          <a:xfrm>
            <a:off x="2208240" y="2540880"/>
            <a:ext cx="2760480" cy="344520"/>
          </a:xfrm>
          <a:prstGeom prst="rect">
            <a:avLst/>
          </a:prstGeom>
          <a:noFill/>
          <a:ln w="0">
            <a:noFill/>
          </a:ln>
        </p:spPr>
        <p:style>
          <a:lnRef idx="0"/>
          <a:fillRef idx="0"/>
          <a:effectRef idx="0"/>
          <a:fontRef idx="minor"/>
        </p:style>
        <p:txBody>
          <a:bodyPr wrap="none" lIns="90000" rIns="90000" tIns="45000" bIns="45000" anchor="t">
            <a:noAutofit/>
          </a:bodyPr>
          <a:p>
            <a:pPr>
              <a:lnSpc>
                <a:spcPts val="2716"/>
              </a:lnSpc>
              <a:tabLst>
                <a:tab algn="l" pos="0"/>
              </a:tabLst>
            </a:pPr>
            <a:r>
              <a:rPr b="0" lang="en-US" sz="2170" spc="-1" strike="noStrike">
                <a:solidFill>
                  <a:srgbClr val="e2e6e9"/>
                </a:solidFill>
                <a:latin typeface="Asar"/>
                <a:ea typeface="Asar"/>
              </a:rPr>
              <a:t>Linear Regression</a:t>
            </a:r>
            <a:endParaRPr b="0" lang="en-IN" sz="2170" spc="-1" strike="noStrike">
              <a:solidFill>
                <a:srgbClr val="000000"/>
              </a:solidFill>
              <a:latin typeface="Arial"/>
            </a:endParaRPr>
          </a:p>
        </p:txBody>
      </p:sp>
      <p:sp>
        <p:nvSpPr>
          <p:cNvPr id="247" name="Text 3"/>
          <p:cNvSpPr/>
          <p:nvPr/>
        </p:nvSpPr>
        <p:spPr>
          <a:xfrm>
            <a:off x="2208240" y="3018600"/>
            <a:ext cx="6162480" cy="353160"/>
          </a:xfrm>
          <a:prstGeom prst="rect">
            <a:avLst/>
          </a:prstGeom>
          <a:noFill/>
          <a:ln w="0">
            <a:noFill/>
          </a:ln>
        </p:spPr>
        <p:style>
          <a:lnRef idx="0"/>
          <a:fillRef idx="0"/>
          <a:effectRef idx="0"/>
          <a:fontRef idx="minor"/>
        </p:style>
        <p:txBody>
          <a:bodyPr wrap="none" lIns="90000" rIns="90000" tIns="45000" bIns="45000" anchor="t">
            <a:noAutofit/>
          </a:bodyPr>
          <a:p>
            <a:pPr>
              <a:lnSpc>
                <a:spcPts val="2781"/>
              </a:lnSpc>
              <a:tabLst>
                <a:tab algn="l" pos="0"/>
              </a:tabLst>
            </a:pPr>
            <a:r>
              <a:rPr b="0" lang="en-US" sz="1740" spc="-1" strike="noStrike">
                <a:solidFill>
                  <a:srgbClr val="e2e6e9"/>
                </a:solidFill>
                <a:latin typeface="Asar"/>
                <a:ea typeface="Asar"/>
              </a:rPr>
              <a:t>Predicts a continuous target variable using a linear function.</a:t>
            </a:r>
            <a:endParaRPr b="0" lang="en-IN" sz="1740" spc="-1" strike="noStrike">
              <a:solidFill>
                <a:srgbClr val="000000"/>
              </a:solidFill>
              <a:latin typeface="Arial"/>
            </a:endParaRPr>
          </a:p>
        </p:txBody>
      </p:sp>
      <p:pic>
        <p:nvPicPr>
          <p:cNvPr id="248" name="Image 4" descr="preencoded.png"/>
          <p:cNvPicPr/>
          <p:nvPr/>
        </p:nvPicPr>
        <p:blipFill>
          <a:blip r:embed="rId5"/>
          <a:stretch/>
        </p:blipFill>
        <p:spPr>
          <a:xfrm>
            <a:off x="772920" y="4087080"/>
            <a:ext cx="1103760" cy="1766520"/>
          </a:xfrm>
          <a:prstGeom prst="rect">
            <a:avLst/>
          </a:prstGeom>
          <a:ln w="0">
            <a:noFill/>
          </a:ln>
        </p:spPr>
      </p:pic>
      <p:sp>
        <p:nvSpPr>
          <p:cNvPr id="249" name="Text 4"/>
          <p:cNvSpPr/>
          <p:nvPr/>
        </p:nvSpPr>
        <p:spPr>
          <a:xfrm>
            <a:off x="2208240" y="4307760"/>
            <a:ext cx="2760480" cy="344520"/>
          </a:xfrm>
          <a:prstGeom prst="rect">
            <a:avLst/>
          </a:prstGeom>
          <a:noFill/>
          <a:ln w="0">
            <a:noFill/>
          </a:ln>
        </p:spPr>
        <p:style>
          <a:lnRef idx="0"/>
          <a:fillRef idx="0"/>
          <a:effectRef idx="0"/>
          <a:fontRef idx="minor"/>
        </p:style>
        <p:txBody>
          <a:bodyPr wrap="none" lIns="90000" rIns="90000" tIns="45000" bIns="45000" anchor="t">
            <a:noAutofit/>
          </a:bodyPr>
          <a:p>
            <a:pPr>
              <a:lnSpc>
                <a:spcPts val="2716"/>
              </a:lnSpc>
              <a:tabLst>
                <a:tab algn="l" pos="0"/>
              </a:tabLst>
            </a:pPr>
            <a:r>
              <a:rPr b="0" lang="en-US" sz="2170" spc="-1" strike="noStrike">
                <a:solidFill>
                  <a:srgbClr val="e2e6e9"/>
                </a:solidFill>
                <a:latin typeface="Asar"/>
                <a:ea typeface="Asar"/>
              </a:rPr>
              <a:t>Polynomial Regression</a:t>
            </a:r>
            <a:endParaRPr b="0" lang="en-IN" sz="2170" spc="-1" strike="noStrike">
              <a:solidFill>
                <a:srgbClr val="000000"/>
              </a:solidFill>
              <a:latin typeface="Arial"/>
            </a:endParaRPr>
          </a:p>
        </p:txBody>
      </p:sp>
      <p:sp>
        <p:nvSpPr>
          <p:cNvPr id="250" name="Text 5"/>
          <p:cNvSpPr/>
          <p:nvPr/>
        </p:nvSpPr>
        <p:spPr>
          <a:xfrm>
            <a:off x="2208240" y="4785120"/>
            <a:ext cx="6162480" cy="353160"/>
          </a:xfrm>
          <a:prstGeom prst="rect">
            <a:avLst/>
          </a:prstGeom>
          <a:noFill/>
          <a:ln w="0">
            <a:noFill/>
          </a:ln>
        </p:spPr>
        <p:style>
          <a:lnRef idx="0"/>
          <a:fillRef idx="0"/>
          <a:effectRef idx="0"/>
          <a:fontRef idx="minor"/>
        </p:style>
        <p:txBody>
          <a:bodyPr wrap="none" lIns="90000" rIns="90000" tIns="45000" bIns="45000" anchor="t">
            <a:noAutofit/>
          </a:bodyPr>
          <a:p>
            <a:pPr>
              <a:lnSpc>
                <a:spcPts val="2781"/>
              </a:lnSpc>
              <a:tabLst>
                <a:tab algn="l" pos="0"/>
              </a:tabLst>
            </a:pPr>
            <a:r>
              <a:rPr b="0" lang="en-US" sz="1740" spc="-1" strike="noStrike">
                <a:solidFill>
                  <a:srgbClr val="e2e6e9"/>
                </a:solidFill>
                <a:latin typeface="Asar"/>
                <a:ea typeface="Asar"/>
              </a:rPr>
              <a:t>Fits a non-linear polynomial function to the data.</a:t>
            </a:r>
            <a:endParaRPr b="0" lang="en-IN" sz="1740" spc="-1" strike="noStrike">
              <a:solidFill>
                <a:srgbClr val="000000"/>
              </a:solidFill>
              <a:latin typeface="Arial"/>
            </a:endParaRPr>
          </a:p>
        </p:txBody>
      </p:sp>
      <p:pic>
        <p:nvPicPr>
          <p:cNvPr id="251" name="Image 5" descr="preencoded.png"/>
          <p:cNvPicPr/>
          <p:nvPr/>
        </p:nvPicPr>
        <p:blipFill>
          <a:blip r:embed="rId6"/>
          <a:stretch/>
        </p:blipFill>
        <p:spPr>
          <a:xfrm>
            <a:off x="772920" y="5853960"/>
            <a:ext cx="1103760" cy="1766520"/>
          </a:xfrm>
          <a:prstGeom prst="rect">
            <a:avLst/>
          </a:prstGeom>
          <a:ln w="0">
            <a:noFill/>
          </a:ln>
        </p:spPr>
      </p:pic>
      <p:sp>
        <p:nvSpPr>
          <p:cNvPr id="252" name="Text 6"/>
          <p:cNvSpPr/>
          <p:nvPr/>
        </p:nvSpPr>
        <p:spPr>
          <a:xfrm>
            <a:off x="2208240" y="6074640"/>
            <a:ext cx="2760480" cy="344520"/>
          </a:xfrm>
          <a:prstGeom prst="rect">
            <a:avLst/>
          </a:prstGeom>
          <a:noFill/>
          <a:ln w="0">
            <a:noFill/>
          </a:ln>
        </p:spPr>
        <p:style>
          <a:lnRef idx="0"/>
          <a:fillRef idx="0"/>
          <a:effectRef idx="0"/>
          <a:fontRef idx="minor"/>
        </p:style>
        <p:txBody>
          <a:bodyPr wrap="none" lIns="90000" rIns="90000" tIns="45000" bIns="45000" anchor="t">
            <a:noAutofit/>
          </a:bodyPr>
          <a:p>
            <a:pPr>
              <a:lnSpc>
                <a:spcPts val="2716"/>
              </a:lnSpc>
              <a:tabLst>
                <a:tab algn="l" pos="0"/>
              </a:tabLst>
            </a:pPr>
            <a:r>
              <a:rPr b="0" lang="en-US" sz="2170" spc="-1" strike="noStrike">
                <a:solidFill>
                  <a:srgbClr val="e2e6e9"/>
                </a:solidFill>
                <a:latin typeface="Asar"/>
                <a:ea typeface="Asar"/>
              </a:rPr>
              <a:t>Logistic Regression</a:t>
            </a:r>
            <a:endParaRPr b="0" lang="en-IN" sz="2170" spc="-1" strike="noStrike">
              <a:solidFill>
                <a:srgbClr val="000000"/>
              </a:solidFill>
              <a:latin typeface="Arial"/>
            </a:endParaRPr>
          </a:p>
        </p:txBody>
      </p:sp>
      <p:sp>
        <p:nvSpPr>
          <p:cNvPr id="253" name="Text 7"/>
          <p:cNvSpPr/>
          <p:nvPr/>
        </p:nvSpPr>
        <p:spPr>
          <a:xfrm>
            <a:off x="2208240" y="6552000"/>
            <a:ext cx="6162480" cy="353160"/>
          </a:xfrm>
          <a:prstGeom prst="rect">
            <a:avLst/>
          </a:prstGeom>
          <a:noFill/>
          <a:ln w="0">
            <a:noFill/>
          </a:ln>
        </p:spPr>
        <p:style>
          <a:lnRef idx="0"/>
          <a:fillRef idx="0"/>
          <a:effectRef idx="0"/>
          <a:fontRef idx="minor"/>
        </p:style>
        <p:txBody>
          <a:bodyPr wrap="none" lIns="90000" rIns="90000" tIns="45000" bIns="45000" anchor="t">
            <a:noAutofit/>
          </a:bodyPr>
          <a:p>
            <a:pPr>
              <a:lnSpc>
                <a:spcPts val="2781"/>
              </a:lnSpc>
              <a:tabLst>
                <a:tab algn="l" pos="0"/>
              </a:tabLst>
            </a:pPr>
            <a:r>
              <a:rPr b="0" lang="en-US" sz="1740" spc="-1" strike="noStrike">
                <a:solidFill>
                  <a:srgbClr val="e2e6e9"/>
                </a:solidFill>
                <a:latin typeface="Asar"/>
                <a:ea typeface="Asar"/>
              </a:rPr>
              <a:t>Models the probability of a binary classification outcome.</a:t>
            </a:r>
            <a:endParaRPr b="0" lang="en-IN" sz="174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2" name="Image 0" descr="preencoded.png"/>
          <p:cNvPicPr/>
          <p:nvPr/>
        </p:nvPicPr>
        <p:blipFill>
          <a:blip r:embed="rId1"/>
          <a:stretch/>
        </p:blipFill>
        <p:spPr>
          <a:xfrm>
            <a:off x="0" y="0"/>
            <a:ext cx="14630040" cy="8229240"/>
          </a:xfrm>
          <a:prstGeom prst="rect">
            <a:avLst/>
          </a:prstGeom>
          <a:ln w="0">
            <a:noFill/>
          </a:ln>
        </p:spPr>
      </p:pic>
      <p:sp>
        <p:nvSpPr>
          <p:cNvPr id="53" name="Shape 0"/>
          <p:cNvSpPr/>
          <p:nvPr/>
        </p:nvSpPr>
        <p:spPr>
          <a:xfrm>
            <a:off x="0" y="0"/>
            <a:ext cx="14630040" cy="8229240"/>
          </a:xfrm>
          <a:prstGeom prst="rect">
            <a:avLst/>
          </a:prstGeom>
          <a:solidFill>
            <a:srgbClr val="09151a">
              <a:alpha val="75000"/>
            </a:srgbClr>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sp>
        <p:nvSpPr>
          <p:cNvPr id="54" name="Text 1"/>
          <p:cNvSpPr/>
          <p:nvPr/>
        </p:nvSpPr>
        <p:spPr>
          <a:xfrm>
            <a:off x="863640" y="1335600"/>
            <a:ext cx="6170400" cy="770760"/>
          </a:xfrm>
          <a:prstGeom prst="rect">
            <a:avLst/>
          </a:prstGeom>
          <a:noFill/>
          <a:ln w="0">
            <a:noFill/>
          </a:ln>
        </p:spPr>
        <p:style>
          <a:lnRef idx="0"/>
          <a:fillRef idx="0"/>
          <a:effectRef idx="0"/>
          <a:fontRef idx="minor"/>
        </p:style>
        <p:txBody>
          <a:bodyPr wrap="none" lIns="90000" rIns="90000" tIns="45000" bIns="45000" anchor="t">
            <a:noAutofit/>
          </a:bodyPr>
          <a:p>
            <a:pPr>
              <a:lnSpc>
                <a:spcPts val="6075"/>
              </a:lnSpc>
              <a:tabLst>
                <a:tab algn="l" pos="0"/>
              </a:tabLst>
            </a:pPr>
            <a:r>
              <a:rPr b="0" lang="en-US" sz="4860" spc="-1" strike="noStrike">
                <a:solidFill>
                  <a:srgbClr val="f5f0f0"/>
                </a:solidFill>
                <a:latin typeface="Asar"/>
                <a:ea typeface="Asar"/>
              </a:rPr>
              <a:t>Python Basics</a:t>
            </a:r>
            <a:endParaRPr b="0" lang="en-IN" sz="4860" spc="-1" strike="noStrike">
              <a:solidFill>
                <a:srgbClr val="000000"/>
              </a:solidFill>
              <a:latin typeface="Arial"/>
            </a:endParaRPr>
          </a:p>
        </p:txBody>
      </p:sp>
      <p:sp>
        <p:nvSpPr>
          <p:cNvPr id="55" name="Text 2"/>
          <p:cNvSpPr/>
          <p:nvPr/>
        </p:nvSpPr>
        <p:spPr>
          <a:xfrm>
            <a:off x="1258560" y="2600640"/>
            <a:ext cx="12507480" cy="789120"/>
          </a:xfrm>
          <a:prstGeom prst="rect">
            <a:avLst/>
          </a:prstGeom>
          <a:noFill/>
          <a:ln w="0">
            <a:noFill/>
          </a:ln>
        </p:spPr>
        <p:style>
          <a:lnRef idx="0"/>
          <a:fillRef idx="0"/>
          <a:effectRef idx="0"/>
          <a:fontRef idx="minor"/>
        </p:style>
        <p:txBody>
          <a:bodyPr lIns="90000" rIns="90000" tIns="45000" bIns="45000" anchor="t">
            <a:noAutofit/>
          </a:bodyPr>
          <a:p>
            <a:pPr>
              <a:lnSpc>
                <a:spcPts val="3110"/>
              </a:lnSpc>
              <a:tabLst>
                <a:tab algn="l" pos="0"/>
              </a:tabLst>
            </a:pPr>
            <a:r>
              <a:rPr b="1" lang="en-US" sz="1940" spc="-1" strike="noStrike">
                <a:solidFill>
                  <a:srgbClr val="e2e6e9"/>
                </a:solidFill>
                <a:latin typeface="Asar"/>
                <a:ea typeface="Asar"/>
              </a:rPr>
              <a:t>Syntax and Structure:</a:t>
            </a:r>
            <a:r>
              <a:rPr b="0" lang="en-US" sz="1940" spc="-1" strike="noStrike">
                <a:solidFill>
                  <a:srgbClr val="e2e6e9"/>
                </a:solidFill>
                <a:latin typeface="Asar"/>
                <a:ea typeface="Asar"/>
              </a:rPr>
              <a:t> Explore the fundamental syntax and structure of the Python programming language, including variable declaration, data types, and control flow statements.</a:t>
            </a:r>
            <a:endParaRPr b="0" lang="en-IN" sz="1940" spc="-1" strike="noStrike">
              <a:solidFill>
                <a:srgbClr val="000000"/>
              </a:solidFill>
              <a:latin typeface="Arial"/>
            </a:endParaRPr>
          </a:p>
        </p:txBody>
      </p:sp>
      <p:sp>
        <p:nvSpPr>
          <p:cNvPr id="56" name="Text 3"/>
          <p:cNvSpPr/>
          <p:nvPr/>
        </p:nvSpPr>
        <p:spPr>
          <a:xfrm>
            <a:off x="1258560" y="3476520"/>
            <a:ext cx="12507480" cy="789120"/>
          </a:xfrm>
          <a:prstGeom prst="rect">
            <a:avLst/>
          </a:prstGeom>
          <a:noFill/>
          <a:ln w="0">
            <a:noFill/>
          </a:ln>
        </p:spPr>
        <p:style>
          <a:lnRef idx="0"/>
          <a:fillRef idx="0"/>
          <a:effectRef idx="0"/>
          <a:fontRef idx="minor"/>
        </p:style>
        <p:txBody>
          <a:bodyPr lIns="90000" rIns="90000" tIns="45000" bIns="45000" anchor="t">
            <a:noAutofit/>
          </a:bodyPr>
          <a:p>
            <a:pPr>
              <a:lnSpc>
                <a:spcPts val="3110"/>
              </a:lnSpc>
              <a:tabLst>
                <a:tab algn="l" pos="0"/>
              </a:tabLst>
            </a:pPr>
            <a:r>
              <a:rPr b="1" lang="en-US" sz="1940" spc="-1" strike="noStrike">
                <a:solidFill>
                  <a:srgbClr val="e2e6e9"/>
                </a:solidFill>
                <a:latin typeface="Asar"/>
                <a:ea typeface="Asar"/>
              </a:rPr>
              <a:t>Data Manipulation:</a:t>
            </a:r>
            <a:r>
              <a:rPr b="0" lang="en-US" sz="1940" spc="-1" strike="noStrike">
                <a:solidFill>
                  <a:srgbClr val="e2e6e9"/>
                </a:solidFill>
                <a:latin typeface="Asar"/>
                <a:ea typeface="Asar"/>
              </a:rPr>
              <a:t> Learn how to work with Python's built-in data structures, such as lists, tuples, dictionaries, and sets, to perform efficient data manipulation and processing.</a:t>
            </a:r>
            <a:endParaRPr b="0" lang="en-IN" sz="1940" spc="-1" strike="noStrike">
              <a:solidFill>
                <a:srgbClr val="000000"/>
              </a:solidFill>
              <a:latin typeface="Arial"/>
            </a:endParaRPr>
          </a:p>
        </p:txBody>
      </p:sp>
      <p:sp>
        <p:nvSpPr>
          <p:cNvPr id="57" name="Text 4"/>
          <p:cNvSpPr/>
          <p:nvPr/>
        </p:nvSpPr>
        <p:spPr>
          <a:xfrm>
            <a:off x="1258560" y="4352400"/>
            <a:ext cx="12507480" cy="789120"/>
          </a:xfrm>
          <a:prstGeom prst="rect">
            <a:avLst/>
          </a:prstGeom>
          <a:noFill/>
          <a:ln w="0">
            <a:noFill/>
          </a:ln>
        </p:spPr>
        <p:style>
          <a:lnRef idx="0"/>
          <a:fillRef idx="0"/>
          <a:effectRef idx="0"/>
          <a:fontRef idx="minor"/>
        </p:style>
        <p:txBody>
          <a:bodyPr lIns="90000" rIns="90000" tIns="45000" bIns="45000" anchor="t">
            <a:noAutofit/>
          </a:bodyPr>
          <a:p>
            <a:pPr>
              <a:lnSpc>
                <a:spcPts val="3110"/>
              </a:lnSpc>
              <a:tabLst>
                <a:tab algn="l" pos="0"/>
              </a:tabLst>
            </a:pPr>
            <a:r>
              <a:rPr b="1" lang="en-US" sz="1940" spc="-1" strike="noStrike">
                <a:solidFill>
                  <a:srgbClr val="e2e6e9"/>
                </a:solidFill>
                <a:latin typeface="Asar"/>
                <a:ea typeface="Asar"/>
              </a:rPr>
              <a:t>Control Flow:</a:t>
            </a:r>
            <a:r>
              <a:rPr b="0" lang="en-US" sz="1940" spc="-1" strike="noStrike">
                <a:solidFill>
                  <a:srgbClr val="e2e6e9"/>
                </a:solidFill>
                <a:latin typeface="Asar"/>
                <a:ea typeface="Asar"/>
              </a:rPr>
              <a:t> Understand how to use conditional statements (if-else), loops (for, while), and functions to control the flow of your Python programs and automate repetitive tasks.</a:t>
            </a:r>
            <a:endParaRPr b="0" lang="en-IN" sz="1940" spc="-1" strike="noStrike">
              <a:solidFill>
                <a:srgbClr val="000000"/>
              </a:solidFill>
              <a:latin typeface="Arial"/>
            </a:endParaRPr>
          </a:p>
        </p:txBody>
      </p:sp>
      <p:sp>
        <p:nvSpPr>
          <p:cNvPr id="58" name="Text 5"/>
          <p:cNvSpPr/>
          <p:nvPr/>
        </p:nvSpPr>
        <p:spPr>
          <a:xfrm>
            <a:off x="1258560" y="5228280"/>
            <a:ext cx="12507480" cy="789120"/>
          </a:xfrm>
          <a:prstGeom prst="rect">
            <a:avLst/>
          </a:prstGeom>
          <a:noFill/>
          <a:ln w="0">
            <a:noFill/>
          </a:ln>
        </p:spPr>
        <p:style>
          <a:lnRef idx="0"/>
          <a:fillRef idx="0"/>
          <a:effectRef idx="0"/>
          <a:fontRef idx="minor"/>
        </p:style>
        <p:txBody>
          <a:bodyPr lIns="90000" rIns="90000" tIns="45000" bIns="45000" anchor="t">
            <a:noAutofit/>
          </a:bodyPr>
          <a:p>
            <a:pPr>
              <a:lnSpc>
                <a:spcPts val="3110"/>
              </a:lnSpc>
              <a:tabLst>
                <a:tab algn="l" pos="0"/>
              </a:tabLst>
            </a:pPr>
            <a:r>
              <a:rPr b="1" lang="en-US" sz="1940" spc="-1" strike="noStrike">
                <a:solidFill>
                  <a:srgbClr val="e2e6e9"/>
                </a:solidFill>
                <a:latin typeface="Asar"/>
                <a:ea typeface="Asar"/>
              </a:rPr>
              <a:t>Standard Library:</a:t>
            </a:r>
            <a:r>
              <a:rPr b="0" lang="en-US" sz="1940" spc="-1" strike="noStrike">
                <a:solidFill>
                  <a:srgbClr val="e2e6e9"/>
                </a:solidFill>
                <a:latin typeface="Asar"/>
                <a:ea typeface="Asar"/>
              </a:rPr>
              <a:t> Discover the vast array of modules and libraries in the Python standard library, which provide a wide range of functionalities for tasks like file I/O, networking, and data analysis.</a:t>
            </a:r>
            <a:endParaRPr b="0" lang="en-IN" sz="1940" spc="-1" strike="noStrike">
              <a:solidFill>
                <a:srgbClr val="000000"/>
              </a:solidFill>
              <a:latin typeface="Arial"/>
            </a:endParaRPr>
          </a:p>
        </p:txBody>
      </p:sp>
      <p:sp>
        <p:nvSpPr>
          <p:cNvPr id="59" name="Text 6"/>
          <p:cNvSpPr/>
          <p:nvPr/>
        </p:nvSpPr>
        <p:spPr>
          <a:xfrm>
            <a:off x="1258560" y="6104160"/>
            <a:ext cx="12507480" cy="789120"/>
          </a:xfrm>
          <a:prstGeom prst="rect">
            <a:avLst/>
          </a:prstGeom>
          <a:noFill/>
          <a:ln w="0">
            <a:noFill/>
          </a:ln>
        </p:spPr>
        <p:style>
          <a:lnRef idx="0"/>
          <a:fillRef idx="0"/>
          <a:effectRef idx="0"/>
          <a:fontRef idx="minor"/>
        </p:style>
        <p:txBody>
          <a:bodyPr lIns="90000" rIns="90000" tIns="45000" bIns="45000" anchor="t">
            <a:noAutofit/>
          </a:bodyPr>
          <a:p>
            <a:pPr>
              <a:lnSpc>
                <a:spcPts val="3110"/>
              </a:lnSpc>
              <a:tabLst>
                <a:tab algn="l" pos="0"/>
              </a:tabLst>
            </a:pPr>
            <a:r>
              <a:rPr b="1" lang="en-US" sz="1940" spc="-1" strike="noStrike">
                <a:solidFill>
                  <a:srgbClr val="e2e6e9"/>
                </a:solidFill>
                <a:latin typeface="Asar"/>
                <a:ea typeface="Asar"/>
              </a:rPr>
              <a:t>Error Handling:</a:t>
            </a:r>
            <a:r>
              <a:rPr b="0" lang="en-US" sz="1940" spc="-1" strike="noStrike">
                <a:solidFill>
                  <a:srgbClr val="e2e6e9"/>
                </a:solidFill>
                <a:latin typeface="Asar"/>
                <a:ea typeface="Asar"/>
              </a:rPr>
              <a:t> Learn how to handle exceptions and errors in your Python code, ensuring your programs are robust and can gracefully handle unexpected situations.</a:t>
            </a:r>
            <a:endParaRPr b="0" lang="en-IN" sz="194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4" name="Image 0" descr="preencoded.png"/>
          <p:cNvPicPr/>
          <p:nvPr/>
        </p:nvPicPr>
        <p:blipFill>
          <a:blip r:embed="rId1"/>
          <a:stretch/>
        </p:blipFill>
        <p:spPr>
          <a:xfrm>
            <a:off x="0" y="0"/>
            <a:ext cx="14630040" cy="8229240"/>
          </a:xfrm>
          <a:prstGeom prst="rect">
            <a:avLst/>
          </a:prstGeom>
          <a:ln w="0">
            <a:noFill/>
          </a:ln>
        </p:spPr>
      </p:pic>
      <p:sp>
        <p:nvSpPr>
          <p:cNvPr id="255" name="Shape 0"/>
          <p:cNvSpPr/>
          <p:nvPr/>
        </p:nvSpPr>
        <p:spPr>
          <a:xfrm>
            <a:off x="0" y="0"/>
            <a:ext cx="14630040" cy="8231760"/>
          </a:xfrm>
          <a:prstGeom prst="rect">
            <a:avLst/>
          </a:prstGeom>
          <a:solidFill>
            <a:srgbClr val="09151a">
              <a:alpha val="75000"/>
            </a:srgbClr>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pic>
        <p:nvPicPr>
          <p:cNvPr id="256" name="Image 1" descr="preencoded.png"/>
          <p:cNvPicPr/>
          <p:nvPr/>
        </p:nvPicPr>
        <p:blipFill>
          <a:blip r:embed="rId2"/>
          <a:stretch/>
        </p:blipFill>
        <p:spPr>
          <a:xfrm>
            <a:off x="0" y="0"/>
            <a:ext cx="14630040" cy="2969640"/>
          </a:xfrm>
          <a:prstGeom prst="rect">
            <a:avLst/>
          </a:prstGeom>
          <a:ln w="0">
            <a:noFill/>
          </a:ln>
        </p:spPr>
      </p:pic>
      <p:sp>
        <p:nvSpPr>
          <p:cNvPr id="257" name="Text 1"/>
          <p:cNvSpPr/>
          <p:nvPr/>
        </p:nvSpPr>
        <p:spPr>
          <a:xfrm>
            <a:off x="831600" y="3623040"/>
            <a:ext cx="8416440" cy="741960"/>
          </a:xfrm>
          <a:prstGeom prst="rect">
            <a:avLst/>
          </a:prstGeom>
          <a:noFill/>
          <a:ln w="0">
            <a:noFill/>
          </a:ln>
        </p:spPr>
        <p:style>
          <a:lnRef idx="0"/>
          <a:fillRef idx="0"/>
          <a:effectRef idx="0"/>
          <a:fontRef idx="minor"/>
        </p:style>
        <p:txBody>
          <a:bodyPr wrap="none" lIns="90000" rIns="90000" tIns="45000" bIns="45000" anchor="t">
            <a:noAutofit/>
          </a:bodyPr>
          <a:p>
            <a:pPr>
              <a:lnSpc>
                <a:spcPts val="5845"/>
              </a:lnSpc>
              <a:tabLst>
                <a:tab algn="l" pos="0"/>
              </a:tabLst>
            </a:pPr>
            <a:r>
              <a:rPr b="0" lang="en-US" sz="4670" spc="-1" strike="noStrike">
                <a:solidFill>
                  <a:srgbClr val="f5f0f0"/>
                </a:solidFill>
                <a:latin typeface="Asar"/>
                <a:ea typeface="Asar"/>
              </a:rPr>
              <a:t>Applications of Machine Learning</a:t>
            </a:r>
            <a:endParaRPr b="0" lang="en-IN" sz="4670" spc="-1" strike="noStrike">
              <a:solidFill>
                <a:srgbClr val="000000"/>
              </a:solidFill>
              <a:latin typeface="Arial"/>
            </a:endParaRPr>
          </a:p>
        </p:txBody>
      </p:sp>
      <p:pic>
        <p:nvPicPr>
          <p:cNvPr id="258" name="Image 2" descr="preencoded.png"/>
          <p:cNvPicPr/>
          <p:nvPr/>
        </p:nvPicPr>
        <p:blipFill>
          <a:blip r:embed="rId3"/>
          <a:stretch/>
        </p:blipFill>
        <p:spPr>
          <a:xfrm>
            <a:off x="831600" y="4722120"/>
            <a:ext cx="593640" cy="593640"/>
          </a:xfrm>
          <a:prstGeom prst="rect">
            <a:avLst/>
          </a:prstGeom>
          <a:ln w="0">
            <a:noFill/>
          </a:ln>
        </p:spPr>
      </p:pic>
      <p:sp>
        <p:nvSpPr>
          <p:cNvPr id="259" name="Text 2"/>
          <p:cNvSpPr/>
          <p:nvPr/>
        </p:nvSpPr>
        <p:spPr>
          <a:xfrm>
            <a:off x="831600" y="5553360"/>
            <a:ext cx="2969640" cy="370800"/>
          </a:xfrm>
          <a:prstGeom prst="rect">
            <a:avLst/>
          </a:prstGeom>
          <a:noFill/>
          <a:ln w="0">
            <a:noFill/>
          </a:ln>
        </p:spPr>
        <p:style>
          <a:lnRef idx="0"/>
          <a:fillRef idx="0"/>
          <a:effectRef idx="0"/>
          <a:fontRef idx="minor"/>
        </p:style>
        <p:txBody>
          <a:bodyPr wrap="none" lIns="90000" rIns="90000" tIns="45000" bIns="45000" anchor="t">
            <a:noAutofit/>
          </a:bodyPr>
          <a:p>
            <a:pPr>
              <a:lnSpc>
                <a:spcPts val="2923"/>
              </a:lnSpc>
              <a:tabLst>
                <a:tab algn="l" pos="0"/>
              </a:tabLst>
            </a:pPr>
            <a:r>
              <a:rPr b="0" lang="en-US" sz="2340" spc="-1" strike="noStrike">
                <a:solidFill>
                  <a:srgbClr val="e2e6e9"/>
                </a:solidFill>
                <a:latin typeface="Asar"/>
                <a:ea typeface="Asar"/>
              </a:rPr>
              <a:t>Image Recognition</a:t>
            </a:r>
            <a:endParaRPr b="0" lang="en-IN" sz="2340" spc="-1" strike="noStrike">
              <a:solidFill>
                <a:srgbClr val="000000"/>
              </a:solidFill>
              <a:latin typeface="Arial"/>
            </a:endParaRPr>
          </a:p>
        </p:txBody>
      </p:sp>
      <p:sp>
        <p:nvSpPr>
          <p:cNvPr id="260" name="Text 3"/>
          <p:cNvSpPr/>
          <p:nvPr/>
        </p:nvSpPr>
        <p:spPr>
          <a:xfrm>
            <a:off x="831600" y="6067080"/>
            <a:ext cx="2974320" cy="759960"/>
          </a:xfrm>
          <a:prstGeom prst="rect">
            <a:avLst/>
          </a:prstGeom>
          <a:noFill/>
          <a:ln w="0">
            <a:noFill/>
          </a:ln>
        </p:spPr>
        <p:style>
          <a:lnRef idx="0"/>
          <a:fillRef idx="0"/>
          <a:effectRef idx="0"/>
          <a:fontRef idx="minor"/>
        </p:style>
        <p:txBody>
          <a:bodyPr lIns="90000" rIns="90000" tIns="45000" bIns="45000" anchor="t">
            <a:noAutofit/>
          </a:bodyPr>
          <a:p>
            <a:pPr>
              <a:lnSpc>
                <a:spcPts val="2993"/>
              </a:lnSpc>
              <a:tabLst>
                <a:tab algn="l" pos="0"/>
              </a:tabLst>
            </a:pPr>
            <a:r>
              <a:rPr b="0" lang="en-US" sz="1870" spc="-1" strike="noStrike">
                <a:solidFill>
                  <a:srgbClr val="e2e6e9"/>
                </a:solidFill>
                <a:latin typeface="Asar"/>
                <a:ea typeface="Asar"/>
              </a:rPr>
              <a:t>Classify images into different categories.</a:t>
            </a:r>
            <a:endParaRPr b="0" lang="en-IN" sz="1870" spc="-1" strike="noStrike">
              <a:solidFill>
                <a:srgbClr val="000000"/>
              </a:solidFill>
              <a:latin typeface="Arial"/>
            </a:endParaRPr>
          </a:p>
        </p:txBody>
      </p:sp>
      <p:pic>
        <p:nvPicPr>
          <p:cNvPr id="261" name="Image 3" descr="preencoded.png"/>
          <p:cNvPicPr/>
          <p:nvPr/>
        </p:nvPicPr>
        <p:blipFill>
          <a:blip r:embed="rId4"/>
          <a:stretch/>
        </p:blipFill>
        <p:spPr>
          <a:xfrm>
            <a:off x="4162320" y="4722120"/>
            <a:ext cx="593640" cy="593640"/>
          </a:xfrm>
          <a:prstGeom prst="rect">
            <a:avLst/>
          </a:prstGeom>
          <a:ln w="0">
            <a:noFill/>
          </a:ln>
        </p:spPr>
      </p:pic>
      <p:sp>
        <p:nvSpPr>
          <p:cNvPr id="262" name="Text 4"/>
          <p:cNvSpPr/>
          <p:nvPr/>
        </p:nvSpPr>
        <p:spPr>
          <a:xfrm>
            <a:off x="4162320" y="5553360"/>
            <a:ext cx="2974320" cy="741960"/>
          </a:xfrm>
          <a:prstGeom prst="rect">
            <a:avLst/>
          </a:prstGeom>
          <a:noFill/>
          <a:ln w="0">
            <a:noFill/>
          </a:ln>
        </p:spPr>
        <p:style>
          <a:lnRef idx="0"/>
          <a:fillRef idx="0"/>
          <a:effectRef idx="0"/>
          <a:fontRef idx="minor"/>
        </p:style>
        <p:txBody>
          <a:bodyPr lIns="90000" rIns="90000" tIns="45000" bIns="45000" anchor="t">
            <a:noAutofit/>
          </a:bodyPr>
          <a:p>
            <a:pPr>
              <a:lnSpc>
                <a:spcPts val="2923"/>
              </a:lnSpc>
              <a:tabLst>
                <a:tab algn="l" pos="0"/>
              </a:tabLst>
            </a:pPr>
            <a:r>
              <a:rPr b="0" lang="en-US" sz="2340" spc="-1" strike="noStrike">
                <a:solidFill>
                  <a:srgbClr val="e2e6e9"/>
                </a:solidFill>
                <a:latin typeface="Asar"/>
                <a:ea typeface="Asar"/>
              </a:rPr>
              <a:t>Natural Language Processing</a:t>
            </a:r>
            <a:endParaRPr b="0" lang="en-IN" sz="2340" spc="-1" strike="noStrike">
              <a:solidFill>
                <a:srgbClr val="000000"/>
              </a:solidFill>
              <a:latin typeface="Arial"/>
            </a:endParaRPr>
          </a:p>
        </p:txBody>
      </p:sp>
      <p:sp>
        <p:nvSpPr>
          <p:cNvPr id="263" name="Text 5"/>
          <p:cNvSpPr/>
          <p:nvPr/>
        </p:nvSpPr>
        <p:spPr>
          <a:xfrm>
            <a:off x="4162320" y="6438240"/>
            <a:ext cx="2974320" cy="759960"/>
          </a:xfrm>
          <a:prstGeom prst="rect">
            <a:avLst/>
          </a:prstGeom>
          <a:noFill/>
          <a:ln w="0">
            <a:noFill/>
          </a:ln>
        </p:spPr>
        <p:style>
          <a:lnRef idx="0"/>
          <a:fillRef idx="0"/>
          <a:effectRef idx="0"/>
          <a:fontRef idx="minor"/>
        </p:style>
        <p:txBody>
          <a:bodyPr lIns="90000" rIns="90000" tIns="45000" bIns="45000" anchor="t">
            <a:noAutofit/>
          </a:bodyPr>
          <a:p>
            <a:pPr>
              <a:lnSpc>
                <a:spcPts val="2993"/>
              </a:lnSpc>
              <a:tabLst>
                <a:tab algn="l" pos="0"/>
              </a:tabLst>
            </a:pPr>
            <a:r>
              <a:rPr b="0" lang="en-US" sz="1870" spc="-1" strike="noStrike">
                <a:solidFill>
                  <a:srgbClr val="e2e6e9"/>
                </a:solidFill>
                <a:latin typeface="Asar"/>
                <a:ea typeface="Asar"/>
              </a:rPr>
              <a:t>Understand and generate human language.</a:t>
            </a:r>
            <a:endParaRPr b="0" lang="en-IN" sz="1870" spc="-1" strike="noStrike">
              <a:solidFill>
                <a:srgbClr val="000000"/>
              </a:solidFill>
              <a:latin typeface="Arial"/>
            </a:endParaRPr>
          </a:p>
        </p:txBody>
      </p:sp>
      <p:pic>
        <p:nvPicPr>
          <p:cNvPr id="264" name="Image 4" descr="preencoded.png"/>
          <p:cNvPicPr/>
          <p:nvPr/>
        </p:nvPicPr>
        <p:blipFill>
          <a:blip r:embed="rId5"/>
          <a:stretch/>
        </p:blipFill>
        <p:spPr>
          <a:xfrm>
            <a:off x="7493400" y="4722120"/>
            <a:ext cx="593640" cy="593640"/>
          </a:xfrm>
          <a:prstGeom prst="rect">
            <a:avLst/>
          </a:prstGeom>
          <a:ln w="0">
            <a:noFill/>
          </a:ln>
        </p:spPr>
      </p:pic>
      <p:sp>
        <p:nvSpPr>
          <p:cNvPr id="265" name="Text 6"/>
          <p:cNvSpPr/>
          <p:nvPr/>
        </p:nvSpPr>
        <p:spPr>
          <a:xfrm>
            <a:off x="7493400" y="5553360"/>
            <a:ext cx="2974320" cy="741960"/>
          </a:xfrm>
          <a:prstGeom prst="rect">
            <a:avLst/>
          </a:prstGeom>
          <a:noFill/>
          <a:ln w="0">
            <a:noFill/>
          </a:ln>
        </p:spPr>
        <p:style>
          <a:lnRef idx="0"/>
          <a:fillRef idx="0"/>
          <a:effectRef idx="0"/>
          <a:fontRef idx="minor"/>
        </p:style>
        <p:txBody>
          <a:bodyPr lIns="90000" rIns="90000" tIns="45000" bIns="45000" anchor="t">
            <a:noAutofit/>
          </a:bodyPr>
          <a:p>
            <a:pPr>
              <a:lnSpc>
                <a:spcPts val="2923"/>
              </a:lnSpc>
              <a:tabLst>
                <a:tab algn="l" pos="0"/>
              </a:tabLst>
            </a:pPr>
            <a:r>
              <a:rPr b="0" lang="en-US" sz="2340" spc="-1" strike="noStrike">
                <a:solidFill>
                  <a:srgbClr val="e2e6e9"/>
                </a:solidFill>
                <a:latin typeface="Asar"/>
                <a:ea typeface="Asar"/>
              </a:rPr>
              <a:t>Recommendation Systems</a:t>
            </a:r>
            <a:endParaRPr b="0" lang="en-IN" sz="2340" spc="-1" strike="noStrike">
              <a:solidFill>
                <a:srgbClr val="000000"/>
              </a:solidFill>
              <a:latin typeface="Arial"/>
            </a:endParaRPr>
          </a:p>
        </p:txBody>
      </p:sp>
      <p:sp>
        <p:nvSpPr>
          <p:cNvPr id="266" name="Text 7"/>
          <p:cNvSpPr/>
          <p:nvPr/>
        </p:nvSpPr>
        <p:spPr>
          <a:xfrm>
            <a:off x="7493400" y="6438240"/>
            <a:ext cx="2974320" cy="1140120"/>
          </a:xfrm>
          <a:prstGeom prst="rect">
            <a:avLst/>
          </a:prstGeom>
          <a:noFill/>
          <a:ln w="0">
            <a:noFill/>
          </a:ln>
        </p:spPr>
        <p:style>
          <a:lnRef idx="0"/>
          <a:fillRef idx="0"/>
          <a:effectRef idx="0"/>
          <a:fontRef idx="minor"/>
        </p:style>
        <p:txBody>
          <a:bodyPr lIns="90000" rIns="90000" tIns="45000" bIns="45000" anchor="t">
            <a:noAutofit/>
          </a:bodyPr>
          <a:p>
            <a:pPr>
              <a:lnSpc>
                <a:spcPts val="2993"/>
              </a:lnSpc>
              <a:tabLst>
                <a:tab algn="l" pos="0"/>
              </a:tabLst>
            </a:pPr>
            <a:r>
              <a:rPr b="0" lang="en-US" sz="1870" spc="-1" strike="noStrike">
                <a:solidFill>
                  <a:srgbClr val="e2e6e9"/>
                </a:solidFill>
                <a:latin typeface="Asar"/>
                <a:ea typeface="Asar"/>
              </a:rPr>
              <a:t>Suggest products, content, or information based on user preferences.</a:t>
            </a:r>
            <a:endParaRPr b="0" lang="en-IN" sz="1870" spc="-1" strike="noStrike">
              <a:solidFill>
                <a:srgbClr val="000000"/>
              </a:solidFill>
              <a:latin typeface="Arial"/>
            </a:endParaRPr>
          </a:p>
        </p:txBody>
      </p:sp>
      <p:pic>
        <p:nvPicPr>
          <p:cNvPr id="267" name="Image 5" descr="preencoded.png"/>
          <p:cNvPicPr/>
          <p:nvPr/>
        </p:nvPicPr>
        <p:blipFill>
          <a:blip r:embed="rId6"/>
          <a:stretch/>
        </p:blipFill>
        <p:spPr>
          <a:xfrm>
            <a:off x="10824120" y="4722120"/>
            <a:ext cx="593640" cy="593640"/>
          </a:xfrm>
          <a:prstGeom prst="rect">
            <a:avLst/>
          </a:prstGeom>
          <a:ln w="0">
            <a:noFill/>
          </a:ln>
        </p:spPr>
      </p:pic>
      <p:sp>
        <p:nvSpPr>
          <p:cNvPr id="268" name="Text 8"/>
          <p:cNvSpPr/>
          <p:nvPr/>
        </p:nvSpPr>
        <p:spPr>
          <a:xfrm>
            <a:off x="10824120" y="5553360"/>
            <a:ext cx="2969640" cy="370800"/>
          </a:xfrm>
          <a:prstGeom prst="rect">
            <a:avLst/>
          </a:prstGeom>
          <a:noFill/>
          <a:ln w="0">
            <a:noFill/>
          </a:ln>
        </p:spPr>
        <p:style>
          <a:lnRef idx="0"/>
          <a:fillRef idx="0"/>
          <a:effectRef idx="0"/>
          <a:fontRef idx="minor"/>
        </p:style>
        <p:txBody>
          <a:bodyPr wrap="none" lIns="90000" rIns="90000" tIns="45000" bIns="45000" anchor="t">
            <a:noAutofit/>
          </a:bodyPr>
          <a:p>
            <a:pPr>
              <a:lnSpc>
                <a:spcPts val="2923"/>
              </a:lnSpc>
              <a:tabLst>
                <a:tab algn="l" pos="0"/>
              </a:tabLst>
            </a:pPr>
            <a:r>
              <a:rPr b="0" lang="en-US" sz="2340" spc="-1" strike="noStrike">
                <a:solidFill>
                  <a:srgbClr val="e2e6e9"/>
                </a:solidFill>
                <a:latin typeface="Asar"/>
                <a:ea typeface="Asar"/>
              </a:rPr>
              <a:t>Autonomous Vehicles</a:t>
            </a:r>
            <a:endParaRPr b="0" lang="en-IN" sz="2340" spc="-1" strike="noStrike">
              <a:solidFill>
                <a:srgbClr val="000000"/>
              </a:solidFill>
              <a:latin typeface="Arial"/>
            </a:endParaRPr>
          </a:p>
        </p:txBody>
      </p:sp>
      <p:sp>
        <p:nvSpPr>
          <p:cNvPr id="269" name="Text 9"/>
          <p:cNvSpPr/>
          <p:nvPr/>
        </p:nvSpPr>
        <p:spPr>
          <a:xfrm>
            <a:off x="10824120" y="6067080"/>
            <a:ext cx="2974320" cy="1140120"/>
          </a:xfrm>
          <a:prstGeom prst="rect">
            <a:avLst/>
          </a:prstGeom>
          <a:noFill/>
          <a:ln w="0">
            <a:noFill/>
          </a:ln>
        </p:spPr>
        <p:style>
          <a:lnRef idx="0"/>
          <a:fillRef idx="0"/>
          <a:effectRef idx="0"/>
          <a:fontRef idx="minor"/>
        </p:style>
        <p:txBody>
          <a:bodyPr lIns="90000" rIns="90000" tIns="45000" bIns="45000" anchor="t">
            <a:noAutofit/>
          </a:bodyPr>
          <a:p>
            <a:pPr>
              <a:lnSpc>
                <a:spcPts val="2993"/>
              </a:lnSpc>
              <a:tabLst>
                <a:tab algn="l" pos="0"/>
              </a:tabLst>
            </a:pPr>
            <a:r>
              <a:rPr b="0" lang="en-US" sz="1870" spc="-1" strike="noStrike">
                <a:solidFill>
                  <a:srgbClr val="e2e6e9"/>
                </a:solidFill>
                <a:latin typeface="Asar"/>
                <a:ea typeface="Asar"/>
              </a:rPr>
              <a:t>Enable self-driving cars to perceive their environment and make decisions.</a:t>
            </a:r>
            <a:endParaRPr b="0" lang="en-IN" sz="187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0" name="Image 0" descr="preencoded.png"/>
          <p:cNvPicPr/>
          <p:nvPr/>
        </p:nvPicPr>
        <p:blipFill>
          <a:blip r:embed="rId1"/>
          <a:stretch/>
        </p:blipFill>
        <p:spPr>
          <a:xfrm>
            <a:off x="0" y="0"/>
            <a:ext cx="14630040" cy="8229240"/>
          </a:xfrm>
          <a:prstGeom prst="rect">
            <a:avLst/>
          </a:prstGeom>
          <a:ln w="0">
            <a:noFill/>
          </a:ln>
        </p:spPr>
      </p:pic>
      <p:sp>
        <p:nvSpPr>
          <p:cNvPr id="61" name="Shape 0"/>
          <p:cNvSpPr/>
          <p:nvPr/>
        </p:nvSpPr>
        <p:spPr>
          <a:xfrm>
            <a:off x="0" y="0"/>
            <a:ext cx="14630040" cy="8229240"/>
          </a:xfrm>
          <a:prstGeom prst="rect">
            <a:avLst/>
          </a:prstGeom>
          <a:solidFill>
            <a:srgbClr val="09151a">
              <a:alpha val="75000"/>
            </a:srgbClr>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sp>
        <p:nvSpPr>
          <p:cNvPr id="62" name="Text 1"/>
          <p:cNvSpPr/>
          <p:nvPr/>
        </p:nvSpPr>
        <p:spPr>
          <a:xfrm>
            <a:off x="863640" y="1532880"/>
            <a:ext cx="6170400" cy="770760"/>
          </a:xfrm>
          <a:prstGeom prst="rect">
            <a:avLst/>
          </a:prstGeom>
          <a:noFill/>
          <a:ln w="0">
            <a:noFill/>
          </a:ln>
        </p:spPr>
        <p:style>
          <a:lnRef idx="0"/>
          <a:fillRef idx="0"/>
          <a:effectRef idx="0"/>
          <a:fontRef idx="minor"/>
        </p:style>
        <p:txBody>
          <a:bodyPr wrap="none" lIns="90000" rIns="90000" tIns="45000" bIns="45000" anchor="t">
            <a:noAutofit/>
          </a:bodyPr>
          <a:p>
            <a:pPr>
              <a:lnSpc>
                <a:spcPts val="6075"/>
              </a:lnSpc>
              <a:tabLst>
                <a:tab algn="l" pos="0"/>
              </a:tabLst>
            </a:pPr>
            <a:r>
              <a:rPr b="0" lang="en-US" sz="4860" spc="-1" strike="noStrike">
                <a:solidFill>
                  <a:srgbClr val="f5f0f0"/>
                </a:solidFill>
                <a:latin typeface="Asar"/>
                <a:ea typeface="Asar"/>
              </a:rPr>
              <a:t>Python Syntax Basics</a:t>
            </a:r>
            <a:endParaRPr b="0" lang="en-IN" sz="4860" spc="-1" strike="noStrike">
              <a:solidFill>
                <a:srgbClr val="000000"/>
              </a:solidFill>
              <a:latin typeface="Arial"/>
            </a:endParaRPr>
          </a:p>
        </p:txBody>
      </p:sp>
      <p:sp>
        <p:nvSpPr>
          <p:cNvPr id="63" name="Text 2"/>
          <p:cNvSpPr/>
          <p:nvPr/>
        </p:nvSpPr>
        <p:spPr>
          <a:xfrm>
            <a:off x="1258560" y="2797920"/>
            <a:ext cx="12507480" cy="394560"/>
          </a:xfrm>
          <a:prstGeom prst="rect">
            <a:avLst/>
          </a:prstGeom>
          <a:noFill/>
          <a:ln w="0">
            <a:noFill/>
          </a:ln>
        </p:spPr>
        <p:style>
          <a:lnRef idx="0"/>
          <a:fillRef idx="0"/>
          <a:effectRef idx="0"/>
          <a:fontRef idx="minor"/>
        </p:style>
        <p:txBody>
          <a:bodyPr wrap="none" lIns="90000" rIns="90000" tIns="45000" bIns="45000" anchor="t">
            <a:noAutofit/>
          </a:bodyPr>
          <a:p>
            <a:pPr>
              <a:lnSpc>
                <a:spcPts val="3110"/>
              </a:lnSpc>
              <a:tabLst>
                <a:tab algn="l" pos="0"/>
              </a:tabLst>
            </a:pPr>
            <a:r>
              <a:rPr b="1" lang="en-US" sz="1940" spc="-1" strike="noStrike">
                <a:solidFill>
                  <a:srgbClr val="e2e6e9"/>
                </a:solidFill>
                <a:latin typeface="Asar"/>
                <a:ea typeface="Asar"/>
              </a:rPr>
              <a:t>Variable Declaration:</a:t>
            </a:r>
            <a:r>
              <a:rPr b="0" lang="en-US" sz="1940" spc="-1" strike="noStrike">
                <a:solidFill>
                  <a:srgbClr val="e2e6e9"/>
                </a:solidFill>
                <a:latin typeface="Asar"/>
                <a:ea typeface="Asar"/>
              </a:rPr>
              <a:t> Understand how to declare and assign values to variables in Python using intuitive syntax.</a:t>
            </a:r>
            <a:endParaRPr b="0" lang="en-IN" sz="1940" spc="-1" strike="noStrike">
              <a:solidFill>
                <a:srgbClr val="000000"/>
              </a:solidFill>
              <a:latin typeface="Arial"/>
            </a:endParaRPr>
          </a:p>
        </p:txBody>
      </p:sp>
      <p:sp>
        <p:nvSpPr>
          <p:cNvPr id="64" name="Text 3"/>
          <p:cNvSpPr/>
          <p:nvPr/>
        </p:nvSpPr>
        <p:spPr>
          <a:xfrm>
            <a:off x="1258560" y="3279240"/>
            <a:ext cx="12507480" cy="789120"/>
          </a:xfrm>
          <a:prstGeom prst="rect">
            <a:avLst/>
          </a:prstGeom>
          <a:noFill/>
          <a:ln w="0">
            <a:noFill/>
          </a:ln>
        </p:spPr>
        <p:style>
          <a:lnRef idx="0"/>
          <a:fillRef idx="0"/>
          <a:effectRef idx="0"/>
          <a:fontRef idx="minor"/>
        </p:style>
        <p:txBody>
          <a:bodyPr lIns="90000" rIns="90000" tIns="45000" bIns="45000" anchor="t">
            <a:noAutofit/>
          </a:bodyPr>
          <a:p>
            <a:pPr>
              <a:lnSpc>
                <a:spcPts val="3110"/>
              </a:lnSpc>
              <a:tabLst>
                <a:tab algn="l" pos="0"/>
              </a:tabLst>
            </a:pPr>
            <a:r>
              <a:rPr b="1" lang="en-US" sz="1940" spc="-1" strike="noStrike">
                <a:solidFill>
                  <a:srgbClr val="e2e6e9"/>
                </a:solidFill>
                <a:latin typeface="Asar"/>
                <a:ea typeface="Asar"/>
              </a:rPr>
              <a:t>Data Types:</a:t>
            </a:r>
            <a:r>
              <a:rPr b="0" lang="en-US" sz="1940" spc="-1" strike="noStrike">
                <a:solidFill>
                  <a:srgbClr val="e2e6e9"/>
                </a:solidFill>
                <a:latin typeface="Asar"/>
                <a:ea typeface="Asar"/>
              </a:rPr>
              <a:t> Explore the built-in data types in Python, including integers, floats, strings, booleans, and more, and learn how to work with them effectively.</a:t>
            </a:r>
            <a:endParaRPr b="0" lang="en-IN" sz="1940" spc="-1" strike="noStrike">
              <a:solidFill>
                <a:srgbClr val="000000"/>
              </a:solidFill>
              <a:latin typeface="Arial"/>
            </a:endParaRPr>
          </a:p>
        </p:txBody>
      </p:sp>
      <p:sp>
        <p:nvSpPr>
          <p:cNvPr id="65" name="Text 4"/>
          <p:cNvSpPr/>
          <p:nvPr/>
        </p:nvSpPr>
        <p:spPr>
          <a:xfrm>
            <a:off x="1258560" y="4155120"/>
            <a:ext cx="12507480" cy="789120"/>
          </a:xfrm>
          <a:prstGeom prst="rect">
            <a:avLst/>
          </a:prstGeom>
          <a:noFill/>
          <a:ln w="0">
            <a:noFill/>
          </a:ln>
        </p:spPr>
        <p:style>
          <a:lnRef idx="0"/>
          <a:fillRef idx="0"/>
          <a:effectRef idx="0"/>
          <a:fontRef idx="minor"/>
        </p:style>
        <p:txBody>
          <a:bodyPr lIns="90000" rIns="90000" tIns="45000" bIns="45000" anchor="t">
            <a:noAutofit/>
          </a:bodyPr>
          <a:p>
            <a:pPr>
              <a:lnSpc>
                <a:spcPts val="3110"/>
              </a:lnSpc>
              <a:tabLst>
                <a:tab algn="l" pos="0"/>
              </a:tabLst>
            </a:pPr>
            <a:r>
              <a:rPr b="1" lang="en-US" sz="1940" spc="-1" strike="noStrike">
                <a:solidFill>
                  <a:srgbClr val="e2e6e9"/>
                </a:solidFill>
                <a:latin typeface="Asar"/>
                <a:ea typeface="Asar"/>
              </a:rPr>
              <a:t>Operators and Expressions:</a:t>
            </a:r>
            <a:r>
              <a:rPr b="0" lang="en-US" sz="1940" spc="-1" strike="noStrike">
                <a:solidFill>
                  <a:srgbClr val="e2e6e9"/>
                </a:solidFill>
                <a:latin typeface="Asar"/>
                <a:ea typeface="Asar"/>
              </a:rPr>
              <a:t> Familiarize yourself with the various arithmetic, logical, and comparison operators available in Python, and learn how to construct complex expressions.</a:t>
            </a:r>
            <a:endParaRPr b="0" lang="en-IN" sz="1940" spc="-1" strike="noStrike">
              <a:solidFill>
                <a:srgbClr val="000000"/>
              </a:solidFill>
              <a:latin typeface="Arial"/>
            </a:endParaRPr>
          </a:p>
        </p:txBody>
      </p:sp>
      <p:sp>
        <p:nvSpPr>
          <p:cNvPr id="66" name="Text 5"/>
          <p:cNvSpPr/>
          <p:nvPr/>
        </p:nvSpPr>
        <p:spPr>
          <a:xfrm>
            <a:off x="1258560" y="5031000"/>
            <a:ext cx="12507480" cy="789120"/>
          </a:xfrm>
          <a:prstGeom prst="rect">
            <a:avLst/>
          </a:prstGeom>
          <a:noFill/>
          <a:ln w="0">
            <a:noFill/>
          </a:ln>
        </p:spPr>
        <p:style>
          <a:lnRef idx="0"/>
          <a:fillRef idx="0"/>
          <a:effectRef idx="0"/>
          <a:fontRef idx="minor"/>
        </p:style>
        <p:txBody>
          <a:bodyPr lIns="90000" rIns="90000" tIns="45000" bIns="45000" anchor="t">
            <a:noAutofit/>
          </a:bodyPr>
          <a:p>
            <a:pPr>
              <a:lnSpc>
                <a:spcPts val="3110"/>
              </a:lnSpc>
              <a:tabLst>
                <a:tab algn="l" pos="0"/>
              </a:tabLst>
            </a:pPr>
            <a:r>
              <a:rPr b="1" lang="en-US" sz="1940" spc="-1" strike="noStrike">
                <a:solidFill>
                  <a:srgbClr val="e2e6e9"/>
                </a:solidFill>
                <a:latin typeface="Asar"/>
                <a:ea typeface="Asar"/>
              </a:rPr>
              <a:t>Control Flow:</a:t>
            </a:r>
            <a:r>
              <a:rPr b="0" lang="en-US" sz="1940" spc="-1" strike="noStrike">
                <a:solidFill>
                  <a:srgbClr val="e2e6e9"/>
                </a:solidFill>
                <a:latin typeface="Asar"/>
                <a:ea typeface="Asar"/>
              </a:rPr>
              <a:t> Discover how to use conditional statements like </a:t>
            </a:r>
            <a:r>
              <a:rPr b="1" lang="en-US" sz="1940" spc="-1" strike="noStrike">
                <a:solidFill>
                  <a:srgbClr val="e2e6e9"/>
                </a:solidFill>
                <a:latin typeface="Asar"/>
                <a:ea typeface="Asar"/>
              </a:rPr>
              <a:t>if-elif-else</a:t>
            </a:r>
            <a:r>
              <a:rPr b="0" lang="en-US" sz="1940" spc="-1" strike="noStrike">
                <a:solidFill>
                  <a:srgbClr val="e2e6e9"/>
                </a:solidFill>
                <a:latin typeface="Asar"/>
                <a:ea typeface="Asar"/>
              </a:rPr>
              <a:t> and looping constructs such as </a:t>
            </a:r>
            <a:r>
              <a:rPr b="1" lang="en-US" sz="1940" spc="-1" strike="noStrike">
                <a:solidFill>
                  <a:srgbClr val="e2e6e9"/>
                </a:solidFill>
                <a:latin typeface="Asar"/>
                <a:ea typeface="Asar"/>
              </a:rPr>
              <a:t>for</a:t>
            </a:r>
            <a:r>
              <a:rPr b="0" lang="en-US" sz="1940" spc="-1" strike="noStrike">
                <a:solidFill>
                  <a:srgbClr val="e2e6e9"/>
                </a:solidFill>
                <a:latin typeface="Asar"/>
                <a:ea typeface="Asar"/>
              </a:rPr>
              <a:t> and </a:t>
            </a:r>
            <a:r>
              <a:rPr b="1" lang="en-US" sz="1940" spc="-1" strike="noStrike">
                <a:solidFill>
                  <a:srgbClr val="e2e6e9"/>
                </a:solidFill>
                <a:latin typeface="Asar"/>
                <a:ea typeface="Asar"/>
              </a:rPr>
              <a:t>while</a:t>
            </a:r>
            <a:r>
              <a:rPr b="0" lang="en-US" sz="1940" spc="-1" strike="noStrike">
                <a:solidFill>
                  <a:srgbClr val="e2e6e9"/>
                </a:solidFill>
                <a:latin typeface="Asar"/>
                <a:ea typeface="Asar"/>
              </a:rPr>
              <a:t> to control the flow of your Python programs.</a:t>
            </a:r>
            <a:endParaRPr b="0" lang="en-IN" sz="1940" spc="-1" strike="noStrike">
              <a:solidFill>
                <a:srgbClr val="000000"/>
              </a:solidFill>
              <a:latin typeface="Arial"/>
            </a:endParaRPr>
          </a:p>
        </p:txBody>
      </p:sp>
      <p:sp>
        <p:nvSpPr>
          <p:cNvPr id="67" name="Text 6"/>
          <p:cNvSpPr/>
          <p:nvPr/>
        </p:nvSpPr>
        <p:spPr>
          <a:xfrm>
            <a:off x="1258560" y="5906880"/>
            <a:ext cx="12507480" cy="789120"/>
          </a:xfrm>
          <a:prstGeom prst="rect">
            <a:avLst/>
          </a:prstGeom>
          <a:noFill/>
          <a:ln w="0">
            <a:noFill/>
          </a:ln>
        </p:spPr>
        <p:style>
          <a:lnRef idx="0"/>
          <a:fillRef idx="0"/>
          <a:effectRef idx="0"/>
          <a:fontRef idx="minor"/>
        </p:style>
        <p:txBody>
          <a:bodyPr lIns="90000" rIns="90000" tIns="45000" bIns="45000" anchor="t">
            <a:noAutofit/>
          </a:bodyPr>
          <a:p>
            <a:pPr>
              <a:lnSpc>
                <a:spcPts val="3110"/>
              </a:lnSpc>
              <a:tabLst>
                <a:tab algn="l" pos="0"/>
              </a:tabLst>
            </a:pPr>
            <a:r>
              <a:rPr b="1" lang="en-US" sz="1940" spc="-1" strike="noStrike">
                <a:solidFill>
                  <a:srgbClr val="e2e6e9"/>
                </a:solidFill>
                <a:latin typeface="Asar"/>
                <a:ea typeface="Asar"/>
              </a:rPr>
              <a:t>Function Basics:</a:t>
            </a:r>
            <a:r>
              <a:rPr b="0" lang="en-US" sz="1940" spc="-1" strike="noStrike">
                <a:solidFill>
                  <a:srgbClr val="e2e6e9"/>
                </a:solidFill>
                <a:latin typeface="Asar"/>
                <a:ea typeface="Asar"/>
              </a:rPr>
              <a:t> Understand the fundamentals of defining and calling functions in Python, including parameter passing and return values.</a:t>
            </a:r>
            <a:endParaRPr b="0" lang="en-IN" sz="1940" spc="-1" strike="noStrike">
              <a:solidFill>
                <a:srgbClr val="000000"/>
              </a:solidFill>
              <a:latin typeface="Arial"/>
            </a:endParaRPr>
          </a:p>
          <a:p>
            <a:pPr>
              <a:lnSpc>
                <a:spcPts val="3110"/>
              </a:lnSpc>
              <a:tabLst>
                <a:tab algn="l" pos="0"/>
              </a:tabLst>
            </a:pPr>
            <a:endParaRPr b="0" lang="en-IN" sz="194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8" name="Image 0" descr="preencoded.png"/>
          <p:cNvPicPr/>
          <p:nvPr/>
        </p:nvPicPr>
        <p:blipFill>
          <a:blip r:embed="rId1"/>
          <a:stretch/>
        </p:blipFill>
        <p:spPr>
          <a:xfrm>
            <a:off x="0" y="0"/>
            <a:ext cx="14630040" cy="8229240"/>
          </a:xfrm>
          <a:prstGeom prst="rect">
            <a:avLst/>
          </a:prstGeom>
          <a:ln w="0">
            <a:noFill/>
          </a:ln>
        </p:spPr>
      </p:pic>
      <p:sp>
        <p:nvSpPr>
          <p:cNvPr id="69" name="Shape 0"/>
          <p:cNvSpPr/>
          <p:nvPr/>
        </p:nvSpPr>
        <p:spPr>
          <a:xfrm>
            <a:off x="0" y="0"/>
            <a:ext cx="14630040" cy="8229240"/>
          </a:xfrm>
          <a:prstGeom prst="rect">
            <a:avLst/>
          </a:prstGeom>
          <a:solidFill>
            <a:srgbClr val="09151a">
              <a:alpha val="75000"/>
            </a:srgbClr>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sp>
        <p:nvSpPr>
          <p:cNvPr id="70" name="Text 1"/>
          <p:cNvSpPr/>
          <p:nvPr/>
        </p:nvSpPr>
        <p:spPr>
          <a:xfrm>
            <a:off x="863640" y="2208600"/>
            <a:ext cx="12456720" cy="770760"/>
          </a:xfrm>
          <a:prstGeom prst="rect">
            <a:avLst/>
          </a:prstGeom>
          <a:noFill/>
          <a:ln w="0">
            <a:noFill/>
          </a:ln>
        </p:spPr>
        <p:style>
          <a:lnRef idx="0"/>
          <a:fillRef idx="0"/>
          <a:effectRef idx="0"/>
          <a:fontRef idx="minor"/>
        </p:style>
        <p:txBody>
          <a:bodyPr wrap="none" lIns="90000" rIns="90000" tIns="45000" bIns="45000" anchor="t">
            <a:noAutofit/>
          </a:bodyPr>
          <a:p>
            <a:pPr>
              <a:lnSpc>
                <a:spcPts val="6075"/>
              </a:lnSpc>
              <a:tabLst>
                <a:tab algn="l" pos="0"/>
              </a:tabLst>
            </a:pPr>
            <a:r>
              <a:rPr b="0" lang="en-US" sz="4860" spc="-1" strike="noStrike">
                <a:solidFill>
                  <a:srgbClr val="f5f0f0"/>
                </a:solidFill>
                <a:latin typeface="Asar"/>
                <a:ea typeface="Asar"/>
              </a:rPr>
              <a:t>Object-Oriented Programming (OOP) in Python</a:t>
            </a:r>
            <a:endParaRPr b="0" lang="en-IN" sz="4860" spc="-1" strike="noStrike">
              <a:solidFill>
                <a:srgbClr val="000000"/>
              </a:solidFill>
              <a:latin typeface="Arial"/>
            </a:endParaRPr>
          </a:p>
        </p:txBody>
      </p:sp>
      <p:sp>
        <p:nvSpPr>
          <p:cNvPr id="71" name="Text 2"/>
          <p:cNvSpPr/>
          <p:nvPr/>
        </p:nvSpPr>
        <p:spPr>
          <a:xfrm>
            <a:off x="863640" y="3596760"/>
            <a:ext cx="3085200" cy="385200"/>
          </a:xfrm>
          <a:prstGeom prst="rect">
            <a:avLst/>
          </a:prstGeom>
          <a:noFill/>
          <a:ln w="0">
            <a:noFill/>
          </a:ln>
        </p:spPr>
        <p:style>
          <a:lnRef idx="0"/>
          <a:fillRef idx="0"/>
          <a:effectRef idx="0"/>
          <a:fontRef idx="minor"/>
        </p:style>
        <p:txBody>
          <a:bodyPr wrap="none" lIns="90000" rIns="90000" tIns="45000" bIns="45000" anchor="t">
            <a:noAutofit/>
          </a:bodyPr>
          <a:p>
            <a:pPr>
              <a:lnSpc>
                <a:spcPts val="3036"/>
              </a:lnSpc>
              <a:tabLst>
                <a:tab algn="l" pos="0"/>
              </a:tabLst>
            </a:pPr>
            <a:r>
              <a:rPr b="0" lang="en-US" sz="2430" spc="-1" strike="noStrike">
                <a:solidFill>
                  <a:srgbClr val="f5f0f0"/>
                </a:solidFill>
                <a:latin typeface="Asar"/>
                <a:ea typeface="Asar"/>
              </a:rPr>
              <a:t>Classes &amp; Objects</a:t>
            </a:r>
            <a:endParaRPr b="0" lang="en-IN" sz="2430" spc="-1" strike="noStrike">
              <a:solidFill>
                <a:srgbClr val="000000"/>
              </a:solidFill>
              <a:latin typeface="Arial"/>
            </a:endParaRPr>
          </a:p>
        </p:txBody>
      </p:sp>
      <p:sp>
        <p:nvSpPr>
          <p:cNvPr id="72" name="Text 3"/>
          <p:cNvSpPr/>
          <p:nvPr/>
        </p:nvSpPr>
        <p:spPr>
          <a:xfrm>
            <a:off x="863640" y="4229280"/>
            <a:ext cx="3898440" cy="789120"/>
          </a:xfrm>
          <a:prstGeom prst="rect">
            <a:avLst/>
          </a:prstGeom>
          <a:noFill/>
          <a:ln w="0">
            <a:noFill/>
          </a:ln>
        </p:spPr>
        <p:style>
          <a:lnRef idx="0"/>
          <a:fillRef idx="0"/>
          <a:effectRef idx="0"/>
          <a:fontRef idx="minor"/>
        </p:style>
        <p:txBody>
          <a:bodyPr lIns="90000" rIns="90000" tIns="45000" bIns="45000" anchor="t">
            <a:noAutofit/>
          </a:bodyPr>
          <a:p>
            <a:pPr>
              <a:lnSpc>
                <a:spcPts val="3110"/>
              </a:lnSpc>
              <a:tabLst>
                <a:tab algn="l" pos="0"/>
              </a:tabLst>
            </a:pPr>
            <a:r>
              <a:rPr b="0" lang="en-US" sz="1940" spc="-1" strike="noStrike">
                <a:solidFill>
                  <a:srgbClr val="e2e6e9"/>
                </a:solidFill>
                <a:latin typeface="Asar"/>
                <a:ea typeface="Asar"/>
              </a:rPr>
              <a:t>Understand the core OOP concepts of classes, objects, and inheritance.</a:t>
            </a:r>
            <a:endParaRPr b="0" lang="en-IN" sz="1940" spc="-1" strike="noStrike">
              <a:solidFill>
                <a:srgbClr val="000000"/>
              </a:solidFill>
              <a:latin typeface="Arial"/>
            </a:endParaRPr>
          </a:p>
        </p:txBody>
      </p:sp>
      <p:sp>
        <p:nvSpPr>
          <p:cNvPr id="73" name="Text 4"/>
          <p:cNvSpPr/>
          <p:nvPr/>
        </p:nvSpPr>
        <p:spPr>
          <a:xfrm>
            <a:off x="5372640" y="3596760"/>
            <a:ext cx="3652920" cy="385200"/>
          </a:xfrm>
          <a:prstGeom prst="rect">
            <a:avLst/>
          </a:prstGeom>
          <a:noFill/>
          <a:ln w="0">
            <a:noFill/>
          </a:ln>
        </p:spPr>
        <p:style>
          <a:lnRef idx="0"/>
          <a:fillRef idx="0"/>
          <a:effectRef idx="0"/>
          <a:fontRef idx="minor"/>
        </p:style>
        <p:txBody>
          <a:bodyPr wrap="none" lIns="90000" rIns="90000" tIns="45000" bIns="45000" anchor="t">
            <a:noAutofit/>
          </a:bodyPr>
          <a:p>
            <a:pPr>
              <a:lnSpc>
                <a:spcPts val="3036"/>
              </a:lnSpc>
              <a:tabLst>
                <a:tab algn="l" pos="0"/>
              </a:tabLst>
            </a:pPr>
            <a:r>
              <a:rPr b="0" lang="en-US" sz="2430" spc="-1" strike="noStrike">
                <a:solidFill>
                  <a:srgbClr val="f5f0f0"/>
                </a:solidFill>
                <a:latin typeface="Asar"/>
                <a:ea typeface="Asar"/>
              </a:rPr>
              <a:t>Encapsulation &amp; Abstraction</a:t>
            </a:r>
            <a:endParaRPr b="0" lang="en-IN" sz="2430" spc="-1" strike="noStrike">
              <a:solidFill>
                <a:srgbClr val="000000"/>
              </a:solidFill>
              <a:latin typeface="Arial"/>
            </a:endParaRPr>
          </a:p>
        </p:txBody>
      </p:sp>
      <p:sp>
        <p:nvSpPr>
          <p:cNvPr id="74" name="Text 5"/>
          <p:cNvSpPr/>
          <p:nvPr/>
        </p:nvSpPr>
        <p:spPr>
          <a:xfrm>
            <a:off x="5372640" y="4229280"/>
            <a:ext cx="3898440" cy="1184040"/>
          </a:xfrm>
          <a:prstGeom prst="rect">
            <a:avLst/>
          </a:prstGeom>
          <a:noFill/>
          <a:ln w="0">
            <a:noFill/>
          </a:ln>
        </p:spPr>
        <p:style>
          <a:lnRef idx="0"/>
          <a:fillRef idx="0"/>
          <a:effectRef idx="0"/>
          <a:fontRef idx="minor"/>
        </p:style>
        <p:txBody>
          <a:bodyPr lIns="90000" rIns="90000" tIns="45000" bIns="45000" anchor="t">
            <a:noAutofit/>
          </a:bodyPr>
          <a:p>
            <a:pPr>
              <a:lnSpc>
                <a:spcPts val="3110"/>
              </a:lnSpc>
              <a:tabLst>
                <a:tab algn="l" pos="0"/>
              </a:tabLst>
            </a:pPr>
            <a:r>
              <a:rPr b="0" lang="en-US" sz="1940" spc="-1" strike="noStrike">
                <a:solidFill>
                  <a:srgbClr val="e2e6e9"/>
                </a:solidFill>
                <a:latin typeface="Asar"/>
                <a:ea typeface="Asar"/>
              </a:rPr>
              <a:t>Learn how to implement data hiding and abstract away implementation details.</a:t>
            </a:r>
            <a:endParaRPr b="0" lang="en-IN" sz="1940" spc="-1" strike="noStrike">
              <a:solidFill>
                <a:srgbClr val="000000"/>
              </a:solidFill>
              <a:latin typeface="Arial"/>
            </a:endParaRPr>
          </a:p>
        </p:txBody>
      </p:sp>
      <p:sp>
        <p:nvSpPr>
          <p:cNvPr id="75" name="Text 6"/>
          <p:cNvSpPr/>
          <p:nvPr/>
        </p:nvSpPr>
        <p:spPr>
          <a:xfrm>
            <a:off x="9881280" y="3596760"/>
            <a:ext cx="3898440" cy="770760"/>
          </a:xfrm>
          <a:prstGeom prst="rect">
            <a:avLst/>
          </a:prstGeom>
          <a:noFill/>
          <a:ln w="0">
            <a:noFill/>
          </a:ln>
        </p:spPr>
        <p:style>
          <a:lnRef idx="0"/>
          <a:fillRef idx="0"/>
          <a:effectRef idx="0"/>
          <a:fontRef idx="minor"/>
        </p:style>
        <p:txBody>
          <a:bodyPr lIns="90000" rIns="90000" tIns="45000" bIns="45000" anchor="t">
            <a:noAutofit/>
          </a:bodyPr>
          <a:p>
            <a:pPr>
              <a:lnSpc>
                <a:spcPts val="3036"/>
              </a:lnSpc>
              <a:tabLst>
                <a:tab algn="l" pos="0"/>
              </a:tabLst>
            </a:pPr>
            <a:r>
              <a:rPr b="0" lang="en-US" sz="2430" spc="-1" strike="noStrike">
                <a:solidFill>
                  <a:srgbClr val="f5f0f0"/>
                </a:solidFill>
                <a:latin typeface="Asar"/>
                <a:ea typeface="Asar"/>
              </a:rPr>
              <a:t>Polymorphism &amp; Composition</a:t>
            </a:r>
            <a:endParaRPr b="0" lang="en-IN" sz="2430" spc="-1" strike="noStrike">
              <a:solidFill>
                <a:srgbClr val="000000"/>
              </a:solidFill>
              <a:latin typeface="Arial"/>
            </a:endParaRPr>
          </a:p>
        </p:txBody>
      </p:sp>
      <p:sp>
        <p:nvSpPr>
          <p:cNvPr id="76" name="Text 7"/>
          <p:cNvSpPr/>
          <p:nvPr/>
        </p:nvSpPr>
        <p:spPr>
          <a:xfrm>
            <a:off x="9881280" y="4614480"/>
            <a:ext cx="3898440" cy="1184040"/>
          </a:xfrm>
          <a:prstGeom prst="rect">
            <a:avLst/>
          </a:prstGeom>
          <a:noFill/>
          <a:ln w="0">
            <a:noFill/>
          </a:ln>
        </p:spPr>
        <p:style>
          <a:lnRef idx="0"/>
          <a:fillRef idx="0"/>
          <a:effectRef idx="0"/>
          <a:fontRef idx="minor"/>
        </p:style>
        <p:txBody>
          <a:bodyPr lIns="90000" rIns="90000" tIns="45000" bIns="45000" anchor="t">
            <a:noAutofit/>
          </a:bodyPr>
          <a:p>
            <a:pPr>
              <a:lnSpc>
                <a:spcPts val="3110"/>
              </a:lnSpc>
              <a:tabLst>
                <a:tab algn="l" pos="0"/>
              </a:tabLst>
            </a:pPr>
            <a:r>
              <a:rPr b="0" lang="en-US" sz="1940" spc="-1" strike="noStrike">
                <a:solidFill>
                  <a:srgbClr val="e2e6e9"/>
                </a:solidFill>
                <a:latin typeface="Asar"/>
                <a:ea typeface="Asar"/>
              </a:rPr>
              <a:t>Discover how to write flexible, reusable code using polymorphism and object composition.</a:t>
            </a:r>
            <a:endParaRPr b="0" lang="en-IN" sz="194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7" name="Image 0" descr="preencoded.png"/>
          <p:cNvPicPr/>
          <p:nvPr/>
        </p:nvPicPr>
        <p:blipFill>
          <a:blip r:embed="rId1"/>
          <a:stretch/>
        </p:blipFill>
        <p:spPr>
          <a:xfrm>
            <a:off x="0" y="0"/>
            <a:ext cx="14630040" cy="8229240"/>
          </a:xfrm>
          <a:prstGeom prst="rect">
            <a:avLst/>
          </a:prstGeom>
          <a:ln w="0">
            <a:noFill/>
          </a:ln>
        </p:spPr>
      </p:pic>
      <p:sp>
        <p:nvSpPr>
          <p:cNvPr id="78" name="Shape 0"/>
          <p:cNvSpPr/>
          <p:nvPr/>
        </p:nvSpPr>
        <p:spPr>
          <a:xfrm>
            <a:off x="0" y="0"/>
            <a:ext cx="14630040" cy="8229240"/>
          </a:xfrm>
          <a:prstGeom prst="rect">
            <a:avLst/>
          </a:prstGeom>
          <a:solidFill>
            <a:srgbClr val="09151a">
              <a:alpha val="75000"/>
            </a:srgbClr>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sp>
        <p:nvSpPr>
          <p:cNvPr id="79" name="Text 1"/>
          <p:cNvSpPr/>
          <p:nvPr/>
        </p:nvSpPr>
        <p:spPr>
          <a:xfrm>
            <a:off x="814320" y="640440"/>
            <a:ext cx="6742080" cy="726480"/>
          </a:xfrm>
          <a:prstGeom prst="rect">
            <a:avLst/>
          </a:prstGeom>
          <a:noFill/>
          <a:ln w="0">
            <a:noFill/>
          </a:ln>
        </p:spPr>
        <p:style>
          <a:lnRef idx="0"/>
          <a:fillRef idx="0"/>
          <a:effectRef idx="0"/>
          <a:fontRef idx="minor"/>
        </p:style>
        <p:txBody>
          <a:bodyPr wrap="none" lIns="90000" rIns="90000" tIns="45000" bIns="45000" anchor="t">
            <a:noAutofit/>
          </a:bodyPr>
          <a:p>
            <a:pPr>
              <a:lnSpc>
                <a:spcPts val="5723"/>
              </a:lnSpc>
              <a:tabLst>
                <a:tab algn="l" pos="0"/>
              </a:tabLst>
            </a:pPr>
            <a:r>
              <a:rPr b="0" lang="en-US" sz="4580" spc="-1" strike="noStrike">
                <a:solidFill>
                  <a:srgbClr val="f5f0f0"/>
                </a:solidFill>
                <a:latin typeface="Asar"/>
                <a:ea typeface="Asar"/>
              </a:rPr>
              <a:t>Classes &amp; Objects in Python</a:t>
            </a:r>
            <a:endParaRPr b="0" lang="en-IN" sz="4580" spc="-1" strike="noStrike">
              <a:solidFill>
                <a:srgbClr val="000000"/>
              </a:solidFill>
              <a:latin typeface="Arial"/>
            </a:endParaRPr>
          </a:p>
        </p:txBody>
      </p:sp>
      <p:sp>
        <p:nvSpPr>
          <p:cNvPr id="80" name="Text 2"/>
          <p:cNvSpPr/>
          <p:nvPr/>
        </p:nvSpPr>
        <p:spPr>
          <a:xfrm>
            <a:off x="814320" y="1832400"/>
            <a:ext cx="13001760" cy="1116360"/>
          </a:xfrm>
          <a:prstGeom prst="rect">
            <a:avLst/>
          </a:prstGeom>
          <a:noFill/>
          <a:ln w="0">
            <a:noFill/>
          </a:ln>
        </p:spPr>
        <p:style>
          <a:lnRef idx="0"/>
          <a:fillRef idx="0"/>
          <a:effectRef idx="0"/>
          <a:fontRef idx="minor"/>
        </p:style>
        <p:txBody>
          <a:bodyPr lIns="90000" rIns="90000" tIns="45000" bIns="45000" anchor="t">
            <a:noAutofit/>
          </a:bodyPr>
          <a:p>
            <a:pPr>
              <a:lnSpc>
                <a:spcPts val="2931"/>
              </a:lnSpc>
              <a:tabLst>
                <a:tab algn="l" pos="0"/>
              </a:tabLst>
            </a:pPr>
            <a:r>
              <a:rPr b="0" lang="en-US" sz="1829" spc="-1" strike="noStrike">
                <a:solidFill>
                  <a:srgbClr val="e2e6e9"/>
                </a:solidFill>
                <a:latin typeface="Asar"/>
                <a:ea typeface="Asar"/>
              </a:rPr>
              <a:t>In Python, classes serve as the blueprint for creating objects, which are instances of those classes. Objects encapsulate data (attributes) and functionality (methods) to represent real-world entities or concepts. By defining classes, you can create multiple objects that share common properties and behaviors, promoting code reuse and modularity.</a:t>
            </a:r>
            <a:endParaRPr b="0" lang="en-IN" sz="1829" spc="-1" strike="noStrike">
              <a:solidFill>
                <a:srgbClr val="000000"/>
              </a:solidFill>
              <a:latin typeface="Arial"/>
            </a:endParaRPr>
          </a:p>
        </p:txBody>
      </p:sp>
      <p:sp>
        <p:nvSpPr>
          <p:cNvPr id="81" name="Text 3"/>
          <p:cNvSpPr/>
          <p:nvPr/>
        </p:nvSpPr>
        <p:spPr>
          <a:xfrm>
            <a:off x="1186200" y="3210480"/>
            <a:ext cx="12629520" cy="371880"/>
          </a:xfrm>
          <a:prstGeom prst="rect">
            <a:avLst/>
          </a:prstGeom>
          <a:noFill/>
          <a:ln w="0">
            <a:noFill/>
          </a:ln>
        </p:spPr>
        <p:style>
          <a:lnRef idx="0"/>
          <a:fillRef idx="0"/>
          <a:effectRef idx="0"/>
          <a:fontRef idx="minor"/>
        </p:style>
        <p:txBody>
          <a:bodyPr wrap="none" lIns="90000" rIns="90000" tIns="45000" bIns="45000" anchor="t">
            <a:noAutofit/>
          </a:bodyPr>
          <a:p>
            <a:pPr>
              <a:lnSpc>
                <a:spcPts val="2931"/>
              </a:lnSpc>
              <a:tabLst>
                <a:tab algn="l" pos="0"/>
              </a:tabLst>
            </a:pPr>
            <a:r>
              <a:rPr b="0" lang="en-US" sz="1829" spc="-1" strike="noStrike">
                <a:solidFill>
                  <a:srgbClr val="e2e6e9"/>
                </a:solidFill>
                <a:latin typeface="Asar"/>
                <a:ea typeface="Asar"/>
              </a:rPr>
              <a:t>Classes define the structure and behavior of objects, including their </a:t>
            </a:r>
            <a:r>
              <a:rPr b="1" lang="en-US" sz="1829" spc="-1" strike="noStrike">
                <a:solidFill>
                  <a:srgbClr val="e2e6e9"/>
                </a:solidFill>
                <a:latin typeface="Asar"/>
                <a:ea typeface="Asar"/>
              </a:rPr>
              <a:t>attributes</a:t>
            </a:r>
            <a:r>
              <a:rPr b="0" lang="en-US" sz="1829" spc="-1" strike="noStrike">
                <a:solidFill>
                  <a:srgbClr val="e2e6e9"/>
                </a:solidFill>
                <a:latin typeface="Asar"/>
                <a:ea typeface="Asar"/>
              </a:rPr>
              <a:t> (data) and </a:t>
            </a:r>
            <a:r>
              <a:rPr b="1" lang="en-US" sz="1829" spc="-1" strike="noStrike">
                <a:solidFill>
                  <a:srgbClr val="e2e6e9"/>
                </a:solidFill>
                <a:latin typeface="Asar"/>
                <a:ea typeface="Asar"/>
              </a:rPr>
              <a:t>methods</a:t>
            </a:r>
            <a:r>
              <a:rPr b="0" lang="en-US" sz="1829" spc="-1" strike="noStrike">
                <a:solidFill>
                  <a:srgbClr val="e2e6e9"/>
                </a:solidFill>
                <a:latin typeface="Asar"/>
                <a:ea typeface="Asar"/>
              </a:rPr>
              <a:t> (functions).</a:t>
            </a:r>
            <a:endParaRPr b="0" lang="en-IN" sz="1829" spc="-1" strike="noStrike">
              <a:solidFill>
                <a:srgbClr val="000000"/>
              </a:solidFill>
              <a:latin typeface="Arial"/>
            </a:endParaRPr>
          </a:p>
        </p:txBody>
      </p:sp>
      <p:sp>
        <p:nvSpPr>
          <p:cNvPr id="82" name="Text 4"/>
          <p:cNvSpPr/>
          <p:nvPr/>
        </p:nvSpPr>
        <p:spPr>
          <a:xfrm>
            <a:off x="1186200" y="3664080"/>
            <a:ext cx="12629520" cy="371880"/>
          </a:xfrm>
          <a:prstGeom prst="rect">
            <a:avLst/>
          </a:prstGeom>
          <a:noFill/>
          <a:ln w="0">
            <a:noFill/>
          </a:ln>
        </p:spPr>
        <p:style>
          <a:lnRef idx="0"/>
          <a:fillRef idx="0"/>
          <a:effectRef idx="0"/>
          <a:fontRef idx="minor"/>
        </p:style>
        <p:txBody>
          <a:bodyPr wrap="none" lIns="90000" rIns="90000" tIns="45000" bIns="45000" anchor="t">
            <a:noAutofit/>
          </a:bodyPr>
          <a:p>
            <a:pPr marL="343080" indent="-343080">
              <a:lnSpc>
                <a:spcPts val="2931"/>
              </a:lnSpc>
              <a:buClr>
                <a:srgbClr val="e2e6e9"/>
              </a:buClr>
              <a:buFont typeface="Symbol" charset="2"/>
              <a:buChar char=""/>
            </a:pPr>
            <a:r>
              <a:rPr b="0" lang="en-US" sz="1829" spc="-1" strike="noStrike">
                <a:solidFill>
                  <a:srgbClr val="e2e6e9"/>
                </a:solidFill>
                <a:latin typeface="Asar"/>
                <a:ea typeface="Asar"/>
              </a:rPr>
              <a:t>Objects are instances of classes that have their own unique state, represented by the values of their attributes.</a:t>
            </a:r>
            <a:endParaRPr b="0" lang="en-IN" sz="1829" spc="-1" strike="noStrike">
              <a:solidFill>
                <a:srgbClr val="000000"/>
              </a:solidFill>
              <a:latin typeface="Arial"/>
            </a:endParaRPr>
          </a:p>
        </p:txBody>
      </p:sp>
      <p:sp>
        <p:nvSpPr>
          <p:cNvPr id="83" name="Text 5"/>
          <p:cNvSpPr/>
          <p:nvPr/>
        </p:nvSpPr>
        <p:spPr>
          <a:xfrm>
            <a:off x="1186200" y="4117680"/>
            <a:ext cx="12629520" cy="744120"/>
          </a:xfrm>
          <a:prstGeom prst="rect">
            <a:avLst/>
          </a:prstGeom>
          <a:noFill/>
          <a:ln w="0">
            <a:noFill/>
          </a:ln>
        </p:spPr>
        <p:style>
          <a:lnRef idx="0"/>
          <a:fillRef idx="0"/>
          <a:effectRef idx="0"/>
          <a:fontRef idx="minor"/>
        </p:style>
        <p:txBody>
          <a:bodyPr lIns="90000" rIns="90000" tIns="45000" bIns="45000" anchor="t">
            <a:noAutofit/>
          </a:bodyPr>
          <a:p>
            <a:pPr>
              <a:lnSpc>
                <a:spcPts val="2931"/>
              </a:lnSpc>
              <a:tabLst>
                <a:tab algn="l" pos="0"/>
              </a:tabLst>
            </a:pPr>
            <a:r>
              <a:rPr b="0" lang="en-US" sz="1829" spc="-1" strike="noStrike">
                <a:solidFill>
                  <a:srgbClr val="e2e6e9"/>
                </a:solidFill>
                <a:latin typeface="Asar"/>
                <a:ea typeface="Asar"/>
              </a:rPr>
              <a:t>Inheritance allows you to create new classes based on existing ones, inheriting their attributes and methods, promoting code </a:t>
            </a:r>
            <a:r>
              <a:rPr b="1" lang="en-US" sz="1829" spc="-1" strike="noStrike">
                <a:solidFill>
                  <a:srgbClr val="e2e6e9"/>
                </a:solidFill>
                <a:latin typeface="Asar"/>
                <a:ea typeface="Asar"/>
              </a:rPr>
              <a:t>reuse</a:t>
            </a:r>
            <a:r>
              <a:rPr b="0" lang="en-US" sz="1829" spc="-1" strike="noStrike">
                <a:solidFill>
                  <a:srgbClr val="e2e6e9"/>
                </a:solidFill>
                <a:latin typeface="Asar"/>
                <a:ea typeface="Asar"/>
              </a:rPr>
              <a:t> and </a:t>
            </a:r>
            <a:r>
              <a:rPr b="1" lang="en-US" sz="1829" spc="-1" strike="noStrike">
                <a:solidFill>
                  <a:srgbClr val="e2e6e9"/>
                </a:solidFill>
                <a:latin typeface="Asar"/>
                <a:ea typeface="Asar"/>
              </a:rPr>
              <a:t>polymorphism</a:t>
            </a:r>
            <a:r>
              <a:rPr b="0" lang="en-US" sz="1829" spc="-1" strike="noStrike">
                <a:solidFill>
                  <a:srgbClr val="e2e6e9"/>
                </a:solidFill>
                <a:latin typeface="Asar"/>
                <a:ea typeface="Asar"/>
              </a:rPr>
              <a:t>.</a:t>
            </a:r>
            <a:endParaRPr b="0" lang="en-IN" sz="1829" spc="-1" strike="noStrike">
              <a:solidFill>
                <a:srgbClr val="000000"/>
              </a:solidFill>
              <a:latin typeface="Arial"/>
            </a:endParaRPr>
          </a:p>
        </p:txBody>
      </p:sp>
      <p:sp>
        <p:nvSpPr>
          <p:cNvPr id="84" name="Text 6"/>
          <p:cNvSpPr/>
          <p:nvPr/>
        </p:nvSpPr>
        <p:spPr>
          <a:xfrm>
            <a:off x="1186200" y="4943520"/>
            <a:ext cx="12629520" cy="744120"/>
          </a:xfrm>
          <a:prstGeom prst="rect">
            <a:avLst/>
          </a:prstGeom>
          <a:noFill/>
          <a:ln w="0">
            <a:noFill/>
          </a:ln>
        </p:spPr>
        <p:style>
          <a:lnRef idx="0"/>
          <a:fillRef idx="0"/>
          <a:effectRef idx="0"/>
          <a:fontRef idx="minor"/>
        </p:style>
        <p:txBody>
          <a:bodyPr lIns="90000" rIns="90000" tIns="45000" bIns="45000" anchor="t">
            <a:noAutofit/>
          </a:bodyPr>
          <a:p>
            <a:pPr>
              <a:lnSpc>
                <a:spcPts val="2931"/>
              </a:lnSpc>
              <a:tabLst>
                <a:tab algn="l" pos="0"/>
              </a:tabLst>
            </a:pPr>
            <a:r>
              <a:rPr b="0" lang="en-US" sz="1829" spc="-1" strike="noStrike">
                <a:solidFill>
                  <a:srgbClr val="e2e6e9"/>
                </a:solidFill>
                <a:latin typeface="Asar"/>
                <a:ea typeface="Asar"/>
              </a:rPr>
              <a:t>Encapsulation and data hiding techniques can be used to </a:t>
            </a:r>
            <a:r>
              <a:rPr b="1" lang="en-US" sz="1829" spc="-1" strike="noStrike">
                <a:solidFill>
                  <a:srgbClr val="e2e6e9"/>
                </a:solidFill>
                <a:latin typeface="Asar"/>
                <a:ea typeface="Asar"/>
              </a:rPr>
              <a:t>protect</a:t>
            </a:r>
            <a:r>
              <a:rPr b="0" lang="en-US" sz="1829" spc="-1" strike="noStrike">
                <a:solidFill>
                  <a:srgbClr val="e2e6e9"/>
                </a:solidFill>
                <a:latin typeface="Asar"/>
                <a:ea typeface="Asar"/>
              </a:rPr>
              <a:t> the internal state of objects and control access to their </a:t>
            </a:r>
            <a:r>
              <a:rPr b="1" lang="en-US" sz="1829" spc="-1" strike="noStrike">
                <a:solidFill>
                  <a:srgbClr val="e2e6e9"/>
                </a:solidFill>
                <a:latin typeface="Asar"/>
                <a:ea typeface="Asar"/>
              </a:rPr>
              <a:t>functionality</a:t>
            </a:r>
            <a:r>
              <a:rPr b="0" lang="en-US" sz="1829" spc="-1" strike="noStrike">
                <a:solidFill>
                  <a:srgbClr val="e2e6e9"/>
                </a:solidFill>
                <a:latin typeface="Asar"/>
                <a:ea typeface="Asar"/>
              </a:rPr>
              <a:t>.</a:t>
            </a:r>
            <a:endParaRPr b="0" lang="en-IN" sz="1829" spc="-1" strike="noStrike">
              <a:solidFill>
                <a:srgbClr val="000000"/>
              </a:solidFill>
              <a:latin typeface="Arial"/>
            </a:endParaRPr>
          </a:p>
        </p:txBody>
      </p:sp>
      <p:sp>
        <p:nvSpPr>
          <p:cNvPr id="85" name="Text 7"/>
          <p:cNvSpPr/>
          <p:nvPr/>
        </p:nvSpPr>
        <p:spPr>
          <a:xfrm>
            <a:off x="1186200" y="5769000"/>
            <a:ext cx="12629520" cy="744120"/>
          </a:xfrm>
          <a:prstGeom prst="rect">
            <a:avLst/>
          </a:prstGeom>
          <a:noFill/>
          <a:ln w="0">
            <a:noFill/>
          </a:ln>
        </p:spPr>
        <p:style>
          <a:lnRef idx="0"/>
          <a:fillRef idx="0"/>
          <a:effectRef idx="0"/>
          <a:fontRef idx="minor"/>
        </p:style>
        <p:txBody>
          <a:bodyPr lIns="90000" rIns="90000" tIns="45000" bIns="45000" anchor="t">
            <a:noAutofit/>
          </a:bodyPr>
          <a:p>
            <a:pPr>
              <a:lnSpc>
                <a:spcPts val="2931"/>
              </a:lnSpc>
              <a:tabLst>
                <a:tab algn="l" pos="0"/>
              </a:tabLst>
            </a:pPr>
            <a:r>
              <a:rPr b="0" lang="en-US" sz="1829" spc="-1" strike="noStrike">
                <a:solidFill>
                  <a:srgbClr val="e2e6e9"/>
                </a:solidFill>
                <a:latin typeface="Asar"/>
                <a:ea typeface="Asar"/>
              </a:rPr>
              <a:t>Polymorphism enables objects of different classes to be treated as instances of a common superclass, making code more </a:t>
            </a:r>
            <a:r>
              <a:rPr b="1" lang="en-US" sz="1829" spc="-1" strike="noStrike">
                <a:solidFill>
                  <a:srgbClr val="e2e6e9"/>
                </a:solidFill>
                <a:latin typeface="Asar"/>
                <a:ea typeface="Asar"/>
              </a:rPr>
              <a:t>flexible</a:t>
            </a:r>
            <a:r>
              <a:rPr b="0" lang="en-US" sz="1829" spc="-1" strike="noStrike">
                <a:solidFill>
                  <a:srgbClr val="e2e6e9"/>
                </a:solidFill>
                <a:latin typeface="Asar"/>
                <a:ea typeface="Asar"/>
              </a:rPr>
              <a:t> and </a:t>
            </a:r>
            <a:r>
              <a:rPr b="1" lang="en-US" sz="1829" spc="-1" strike="noStrike">
                <a:solidFill>
                  <a:srgbClr val="e2e6e9"/>
                </a:solidFill>
                <a:latin typeface="Asar"/>
                <a:ea typeface="Asar"/>
              </a:rPr>
              <a:t>extensible</a:t>
            </a:r>
            <a:r>
              <a:rPr b="0" lang="en-US" sz="1829" spc="-1" strike="noStrike">
                <a:solidFill>
                  <a:srgbClr val="e2e6e9"/>
                </a:solidFill>
                <a:latin typeface="Asar"/>
                <a:ea typeface="Asar"/>
              </a:rPr>
              <a:t>.</a:t>
            </a:r>
            <a:endParaRPr b="0" lang="en-IN" sz="1829" spc="-1" strike="noStrike">
              <a:solidFill>
                <a:srgbClr val="000000"/>
              </a:solidFill>
              <a:latin typeface="Arial"/>
            </a:endParaRPr>
          </a:p>
          <a:p>
            <a:pPr>
              <a:lnSpc>
                <a:spcPts val="2931"/>
              </a:lnSpc>
              <a:tabLst>
                <a:tab algn="l" pos="0"/>
              </a:tabLst>
            </a:pPr>
            <a:r>
              <a:rPr b="1" lang="en-US" sz="2200" spc="-1" strike="noStrike">
                <a:solidFill>
                  <a:srgbClr val="e2e6e9"/>
                </a:solidFill>
                <a:latin typeface="Asar"/>
                <a:ea typeface="Asar"/>
              </a:rPr>
              <a:t>Example : </a:t>
            </a:r>
            <a:endParaRPr b="0" lang="en-IN" sz="2200" spc="-1" strike="noStrike">
              <a:solidFill>
                <a:srgbClr val="000000"/>
              </a:solidFill>
              <a:latin typeface="Arial"/>
            </a:endParaRPr>
          </a:p>
          <a:p>
            <a:pPr>
              <a:lnSpc>
                <a:spcPct val="100000"/>
              </a:lnSpc>
              <a:tabLst>
                <a:tab algn="l" pos="0"/>
              </a:tabLst>
            </a:pPr>
            <a:r>
              <a:rPr b="1" lang="en-US" sz="1000" spc="-1" strike="noStrike">
                <a:solidFill>
                  <a:srgbClr val="e2e6e9"/>
                </a:solidFill>
                <a:latin typeface="Asar"/>
                <a:ea typeface="Asar"/>
              </a:rPr>
              <a:t>class ClassName:</a:t>
            </a:r>
            <a:endParaRPr b="0" lang="en-IN" sz="1000" spc="-1" strike="noStrike">
              <a:solidFill>
                <a:srgbClr val="000000"/>
              </a:solidFill>
              <a:latin typeface="Arial"/>
            </a:endParaRPr>
          </a:p>
          <a:p>
            <a:pPr>
              <a:lnSpc>
                <a:spcPct val="100000"/>
              </a:lnSpc>
              <a:tabLst>
                <a:tab algn="l" pos="0"/>
              </a:tabLst>
            </a:pPr>
            <a:r>
              <a:rPr b="1" lang="en-US" sz="1000" spc="-1" strike="noStrike">
                <a:solidFill>
                  <a:srgbClr val="e2e6e9"/>
                </a:solidFill>
                <a:latin typeface="Asar"/>
                <a:ea typeface="Asar"/>
              </a:rPr>
              <a:t>    </a:t>
            </a:r>
            <a:r>
              <a:rPr b="1" lang="en-US" sz="1000" spc="-1" strike="noStrike">
                <a:solidFill>
                  <a:srgbClr val="e2e6e9"/>
                </a:solidFill>
                <a:latin typeface="Asar"/>
                <a:ea typeface="Asar"/>
              </a:rPr>
              <a:t>def __init__(self, parameters):</a:t>
            </a:r>
            <a:endParaRPr b="0" lang="en-IN" sz="1000" spc="-1" strike="noStrike">
              <a:solidFill>
                <a:srgbClr val="000000"/>
              </a:solidFill>
              <a:latin typeface="Arial"/>
            </a:endParaRPr>
          </a:p>
          <a:p>
            <a:pPr>
              <a:lnSpc>
                <a:spcPct val="100000"/>
              </a:lnSpc>
              <a:tabLst>
                <a:tab algn="l" pos="0"/>
              </a:tabLst>
            </a:pPr>
            <a:r>
              <a:rPr b="1" lang="en-US" sz="1000" spc="-1" strike="noStrike">
                <a:solidFill>
                  <a:srgbClr val="e2e6e9"/>
                </a:solidFill>
                <a:latin typeface="Asar"/>
                <a:ea typeface="Asar"/>
              </a:rPr>
              <a:t>        </a:t>
            </a:r>
            <a:r>
              <a:rPr b="1" lang="en-US" sz="1000" spc="-1" strike="noStrike">
                <a:solidFill>
                  <a:srgbClr val="e2e6e9"/>
                </a:solidFill>
                <a:latin typeface="Asar"/>
                <a:ea typeface="Asar"/>
              </a:rPr>
              <a:t># Constructor method to initialize attributes</a:t>
            </a:r>
            <a:endParaRPr b="0" lang="en-IN" sz="1000" spc="-1" strike="noStrike">
              <a:solidFill>
                <a:srgbClr val="000000"/>
              </a:solidFill>
              <a:latin typeface="Arial"/>
            </a:endParaRPr>
          </a:p>
          <a:p>
            <a:pPr>
              <a:lnSpc>
                <a:spcPct val="100000"/>
              </a:lnSpc>
              <a:tabLst>
                <a:tab algn="l" pos="0"/>
              </a:tabLst>
            </a:pPr>
            <a:r>
              <a:rPr b="1" lang="en-US" sz="1000" spc="-1" strike="noStrike">
                <a:solidFill>
                  <a:srgbClr val="e2e6e9"/>
                </a:solidFill>
                <a:latin typeface="Asar"/>
                <a:ea typeface="Asar"/>
              </a:rPr>
              <a:t>self.attribute1 = value1</a:t>
            </a:r>
            <a:endParaRPr b="0" lang="en-IN" sz="1000" spc="-1" strike="noStrike">
              <a:solidFill>
                <a:srgbClr val="000000"/>
              </a:solidFill>
              <a:latin typeface="Arial"/>
            </a:endParaRPr>
          </a:p>
          <a:p>
            <a:pPr>
              <a:lnSpc>
                <a:spcPct val="100000"/>
              </a:lnSpc>
              <a:tabLst>
                <a:tab algn="l" pos="0"/>
              </a:tabLst>
            </a:pPr>
            <a:r>
              <a:rPr b="1" lang="en-US" sz="1000" spc="-1" strike="noStrike">
                <a:solidFill>
                  <a:srgbClr val="e2e6e9"/>
                </a:solidFill>
                <a:latin typeface="Asar"/>
                <a:ea typeface="Asar"/>
              </a:rPr>
              <a:t>        </a:t>
            </a:r>
            <a:r>
              <a:rPr b="1" lang="en-US" sz="1000" spc="-1" strike="noStrike">
                <a:solidFill>
                  <a:srgbClr val="e2e6e9"/>
                </a:solidFill>
                <a:latin typeface="Asar"/>
                <a:ea typeface="Asar"/>
              </a:rPr>
              <a:t>self.attribute2 = value2</a:t>
            </a:r>
            <a:endParaRPr b="0" lang="en-IN" sz="1000" spc="-1" strike="noStrike">
              <a:solidFill>
                <a:srgbClr val="000000"/>
              </a:solidFill>
              <a:latin typeface="Arial"/>
            </a:endParaRPr>
          </a:p>
          <a:p>
            <a:pPr>
              <a:lnSpc>
                <a:spcPct val="100000"/>
              </a:lnSpc>
              <a:tabLst>
                <a:tab algn="l" pos="0"/>
              </a:tabLst>
            </a:pPr>
            <a:r>
              <a:rPr b="1" lang="en-US" sz="1000" spc="-1" strike="noStrike">
                <a:solidFill>
                  <a:srgbClr val="e2e6e9"/>
                </a:solidFill>
                <a:latin typeface="Asar"/>
                <a:ea typeface="Asar"/>
              </a:rPr>
              <a:t>    </a:t>
            </a:r>
            <a:r>
              <a:rPr b="1" lang="en-US" sz="1000" spc="-1" strike="noStrike">
                <a:solidFill>
                  <a:srgbClr val="e2e6e9"/>
                </a:solidFill>
                <a:latin typeface="Asar"/>
                <a:ea typeface="Asar"/>
              </a:rPr>
              <a:t>def method_name(self, parameters):</a:t>
            </a:r>
            <a:endParaRPr b="0" lang="en-IN" sz="1000" spc="-1" strike="noStrike">
              <a:solidFill>
                <a:srgbClr val="000000"/>
              </a:solidFill>
              <a:latin typeface="Arial"/>
            </a:endParaRPr>
          </a:p>
          <a:p>
            <a:pPr>
              <a:lnSpc>
                <a:spcPct val="100000"/>
              </a:lnSpc>
              <a:tabLst>
                <a:tab algn="l" pos="0"/>
              </a:tabLst>
            </a:pPr>
            <a:r>
              <a:rPr b="1" lang="en-US" sz="1000" spc="-1" strike="noStrike">
                <a:solidFill>
                  <a:srgbClr val="e2e6e9"/>
                </a:solidFill>
                <a:latin typeface="Asar"/>
                <a:ea typeface="Asar"/>
              </a:rPr>
              <a:t>        </a:t>
            </a:r>
            <a:r>
              <a:rPr b="1" lang="en-US" sz="1000" spc="-1" strike="noStrike">
                <a:solidFill>
                  <a:srgbClr val="e2e6e9"/>
                </a:solidFill>
                <a:latin typeface="Asar"/>
                <a:ea typeface="Asar"/>
              </a:rPr>
              <a:t># Method definition</a:t>
            </a:r>
            <a:endParaRPr b="0" lang="en-IN" sz="1000" spc="-1" strike="noStrike">
              <a:solidFill>
                <a:srgbClr val="000000"/>
              </a:solidFill>
              <a:latin typeface="Arial"/>
            </a:endParaRPr>
          </a:p>
          <a:p>
            <a:pPr>
              <a:lnSpc>
                <a:spcPct val="100000"/>
              </a:lnSpc>
              <a:tabLst>
                <a:tab algn="l" pos="0"/>
              </a:tabLst>
            </a:pPr>
            <a:r>
              <a:rPr b="1" lang="en-US" sz="1000" spc="-1" strike="noStrike">
                <a:solidFill>
                  <a:srgbClr val="e2e6e9"/>
                </a:solidFill>
                <a:latin typeface="Asar"/>
                <a:ea typeface="Asar"/>
              </a:rPr>
              <a:t>pass</a:t>
            </a:r>
            <a:endParaRPr b="0" lang="en-IN" sz="1000" spc="-1" strike="noStrike">
              <a:solidFill>
                <a:srgbClr val="000000"/>
              </a:solidFill>
              <a:latin typeface="Arial"/>
            </a:endParaRPr>
          </a:p>
          <a:p>
            <a:pPr>
              <a:lnSpc>
                <a:spcPts val="2931"/>
              </a:lnSpc>
              <a:tabLst>
                <a:tab algn="l" pos="0"/>
              </a:tabLst>
            </a:pPr>
            <a:endParaRPr b="0" lang="en-IN" sz="2200" spc="-1" strike="noStrike">
              <a:solidFill>
                <a:srgbClr val="000000"/>
              </a:solidFill>
              <a:latin typeface="Arial"/>
            </a:endParaRPr>
          </a:p>
        </p:txBody>
      </p:sp>
      <p:sp>
        <p:nvSpPr>
          <p:cNvPr id="86" name="Text 8"/>
          <p:cNvSpPr/>
          <p:nvPr/>
        </p:nvSpPr>
        <p:spPr>
          <a:xfrm>
            <a:off x="814320" y="6862320"/>
            <a:ext cx="5815080" cy="726480"/>
          </a:xfrm>
          <a:prstGeom prst="rect">
            <a:avLst/>
          </a:prstGeom>
          <a:noFill/>
          <a:ln w="0">
            <a:noFill/>
          </a:ln>
        </p:spPr>
        <p:style>
          <a:lnRef idx="0"/>
          <a:fillRef idx="0"/>
          <a:effectRef idx="0"/>
          <a:fontRef idx="minor"/>
        </p:style>
        <p:txBody>
          <a:bodyPr wrap="none" lIns="90000" rIns="90000" tIns="45000" bIns="45000" anchor="t">
            <a:noAutofit/>
          </a:bodyPr>
          <a:p>
            <a:pPr>
              <a:lnSpc>
                <a:spcPts val="5723"/>
              </a:lnSpc>
              <a:tabLst>
                <a:tab algn="l" pos="0"/>
              </a:tabLst>
            </a:pPr>
            <a:endParaRPr b="0" lang="en-US" sz="458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7" name="Image 0" descr="preencoded.png"/>
          <p:cNvPicPr/>
          <p:nvPr/>
        </p:nvPicPr>
        <p:blipFill>
          <a:blip r:embed="rId1"/>
          <a:stretch/>
        </p:blipFill>
        <p:spPr>
          <a:xfrm>
            <a:off x="0" y="0"/>
            <a:ext cx="14630040" cy="8229240"/>
          </a:xfrm>
          <a:prstGeom prst="rect">
            <a:avLst/>
          </a:prstGeom>
          <a:ln w="0">
            <a:noFill/>
          </a:ln>
        </p:spPr>
      </p:pic>
      <p:sp>
        <p:nvSpPr>
          <p:cNvPr id="88" name="Shape 0"/>
          <p:cNvSpPr/>
          <p:nvPr/>
        </p:nvSpPr>
        <p:spPr>
          <a:xfrm>
            <a:off x="0" y="0"/>
            <a:ext cx="14630040" cy="8229240"/>
          </a:xfrm>
          <a:prstGeom prst="rect">
            <a:avLst/>
          </a:prstGeom>
          <a:solidFill>
            <a:srgbClr val="09151a">
              <a:alpha val="75000"/>
            </a:srgbClr>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sp>
        <p:nvSpPr>
          <p:cNvPr id="89" name="Text 1"/>
          <p:cNvSpPr/>
          <p:nvPr/>
        </p:nvSpPr>
        <p:spPr>
          <a:xfrm>
            <a:off x="863640" y="1773720"/>
            <a:ext cx="7306200" cy="770760"/>
          </a:xfrm>
          <a:prstGeom prst="rect">
            <a:avLst/>
          </a:prstGeom>
          <a:noFill/>
          <a:ln w="0">
            <a:noFill/>
          </a:ln>
        </p:spPr>
        <p:style>
          <a:lnRef idx="0"/>
          <a:fillRef idx="0"/>
          <a:effectRef idx="0"/>
          <a:fontRef idx="minor"/>
        </p:style>
        <p:txBody>
          <a:bodyPr wrap="none" lIns="90000" rIns="90000" tIns="45000" bIns="45000" anchor="t">
            <a:noAutofit/>
          </a:bodyPr>
          <a:p>
            <a:pPr>
              <a:lnSpc>
                <a:spcPts val="6075"/>
              </a:lnSpc>
              <a:tabLst>
                <a:tab algn="l" pos="0"/>
              </a:tabLst>
            </a:pPr>
            <a:r>
              <a:rPr b="0" lang="en-US" sz="4860" spc="-1" strike="noStrike">
                <a:solidFill>
                  <a:srgbClr val="f5f0f0"/>
                </a:solidFill>
                <a:latin typeface="Asar"/>
                <a:ea typeface="Asar"/>
              </a:rPr>
              <a:t>Encapsulation &amp; Abstraction</a:t>
            </a:r>
            <a:endParaRPr b="0" lang="en-IN" sz="4860" spc="-1" strike="noStrike">
              <a:solidFill>
                <a:srgbClr val="000000"/>
              </a:solidFill>
              <a:latin typeface="Arial"/>
            </a:endParaRPr>
          </a:p>
        </p:txBody>
      </p:sp>
      <p:sp>
        <p:nvSpPr>
          <p:cNvPr id="90" name="Text 2"/>
          <p:cNvSpPr/>
          <p:nvPr/>
        </p:nvSpPr>
        <p:spPr>
          <a:xfrm>
            <a:off x="1258560" y="3038400"/>
            <a:ext cx="12507480" cy="789120"/>
          </a:xfrm>
          <a:prstGeom prst="rect">
            <a:avLst/>
          </a:prstGeom>
          <a:noFill/>
          <a:ln w="0">
            <a:noFill/>
          </a:ln>
        </p:spPr>
        <p:style>
          <a:lnRef idx="0"/>
          <a:fillRef idx="0"/>
          <a:effectRef idx="0"/>
          <a:fontRef idx="minor"/>
        </p:style>
        <p:txBody>
          <a:bodyPr lIns="90000" rIns="90000" tIns="45000" bIns="45000" anchor="t">
            <a:noAutofit/>
          </a:bodyPr>
          <a:p>
            <a:pPr>
              <a:lnSpc>
                <a:spcPts val="3110"/>
              </a:lnSpc>
              <a:tabLst>
                <a:tab algn="l" pos="0"/>
              </a:tabLst>
            </a:pPr>
            <a:r>
              <a:rPr b="1" lang="en-US" sz="1940" spc="-1" strike="noStrike">
                <a:solidFill>
                  <a:srgbClr val="e2e6e9"/>
                </a:solidFill>
                <a:latin typeface="Asar"/>
                <a:ea typeface="Asar"/>
              </a:rPr>
              <a:t>Data Encapsulation:</a:t>
            </a:r>
            <a:r>
              <a:rPr b="0" lang="en-US" sz="1940" spc="-1" strike="noStrike">
                <a:solidFill>
                  <a:srgbClr val="e2e6e9"/>
                </a:solidFill>
                <a:latin typeface="Asar"/>
                <a:ea typeface="Asar"/>
              </a:rPr>
              <a:t> Hiding the internal implementation details of an object and exposing only the necessary interfaces, promoting information </a:t>
            </a:r>
            <a:r>
              <a:rPr b="0" lang="en-US" sz="1940" spc="-1" strike="noStrike" u="sng">
                <a:solidFill>
                  <a:srgbClr val="e2e6e9"/>
                </a:solidFill>
                <a:uFillTx/>
                <a:latin typeface="Asar"/>
                <a:ea typeface="Asar"/>
              </a:rPr>
              <a:t>hiding</a:t>
            </a:r>
            <a:r>
              <a:rPr b="0" lang="en-US" sz="1940" spc="-1" strike="noStrike">
                <a:solidFill>
                  <a:srgbClr val="e2e6e9"/>
                </a:solidFill>
                <a:latin typeface="Asar"/>
                <a:ea typeface="Asar"/>
              </a:rPr>
              <a:t> and </a:t>
            </a:r>
            <a:r>
              <a:rPr b="0" lang="en-US" sz="1940" spc="-1" strike="noStrike" u="sng">
                <a:solidFill>
                  <a:srgbClr val="e2e6e9"/>
                </a:solidFill>
                <a:uFillTx/>
                <a:latin typeface="Asar"/>
                <a:ea typeface="Asar"/>
              </a:rPr>
              <a:t>abstraction</a:t>
            </a:r>
            <a:r>
              <a:rPr b="0" lang="en-US" sz="1940" spc="-1" strike="noStrike">
                <a:solidFill>
                  <a:srgbClr val="e2e6e9"/>
                </a:solidFill>
                <a:latin typeface="Asar"/>
                <a:ea typeface="Asar"/>
              </a:rPr>
              <a:t>.</a:t>
            </a:r>
            <a:endParaRPr b="0" lang="en-IN" sz="1940" spc="-1" strike="noStrike">
              <a:solidFill>
                <a:srgbClr val="000000"/>
              </a:solidFill>
              <a:latin typeface="Arial"/>
            </a:endParaRPr>
          </a:p>
        </p:txBody>
      </p:sp>
      <p:sp>
        <p:nvSpPr>
          <p:cNvPr id="91" name="Text 3"/>
          <p:cNvSpPr/>
          <p:nvPr/>
        </p:nvSpPr>
        <p:spPr>
          <a:xfrm>
            <a:off x="1258560" y="3914280"/>
            <a:ext cx="12507480" cy="789120"/>
          </a:xfrm>
          <a:prstGeom prst="rect">
            <a:avLst/>
          </a:prstGeom>
          <a:noFill/>
          <a:ln w="0">
            <a:noFill/>
          </a:ln>
        </p:spPr>
        <p:style>
          <a:lnRef idx="0"/>
          <a:fillRef idx="0"/>
          <a:effectRef idx="0"/>
          <a:fontRef idx="minor"/>
        </p:style>
        <p:txBody>
          <a:bodyPr lIns="90000" rIns="90000" tIns="45000" bIns="45000" anchor="t">
            <a:noAutofit/>
          </a:bodyPr>
          <a:p>
            <a:pPr>
              <a:lnSpc>
                <a:spcPts val="3110"/>
              </a:lnSpc>
              <a:tabLst>
                <a:tab algn="l" pos="0"/>
              </a:tabLst>
            </a:pPr>
            <a:r>
              <a:rPr b="1" lang="en-US" sz="1940" spc="-1" strike="noStrike">
                <a:solidFill>
                  <a:srgbClr val="e2e6e9"/>
                </a:solidFill>
                <a:latin typeface="Asar"/>
                <a:ea typeface="Asar"/>
              </a:rPr>
              <a:t>Abstraction Principles:</a:t>
            </a:r>
            <a:r>
              <a:rPr b="0" lang="en-US" sz="1940" spc="-1" strike="noStrike">
                <a:solidFill>
                  <a:srgbClr val="e2e6e9"/>
                </a:solidFill>
                <a:latin typeface="Asar"/>
                <a:ea typeface="Asar"/>
              </a:rPr>
              <a:t> Focusing on the essential features and behaviors of an object, while </a:t>
            </a:r>
            <a:r>
              <a:rPr b="0" lang="en-US" sz="1940" spc="-1" strike="noStrike" u="sng">
                <a:solidFill>
                  <a:srgbClr val="e2e6e9"/>
                </a:solidFill>
                <a:uFillTx/>
                <a:latin typeface="Asar"/>
                <a:ea typeface="Asar"/>
              </a:rPr>
              <a:t>hiding</a:t>
            </a:r>
            <a:r>
              <a:rPr b="0" lang="en-US" sz="1940" spc="-1" strike="noStrike">
                <a:solidFill>
                  <a:srgbClr val="e2e6e9"/>
                </a:solidFill>
                <a:latin typeface="Asar"/>
                <a:ea typeface="Asar"/>
              </a:rPr>
              <a:t> the non-essential details from the user.</a:t>
            </a:r>
            <a:endParaRPr b="0" lang="en-IN" sz="1940" spc="-1" strike="noStrike">
              <a:solidFill>
                <a:srgbClr val="000000"/>
              </a:solidFill>
              <a:latin typeface="Arial"/>
            </a:endParaRPr>
          </a:p>
        </p:txBody>
      </p:sp>
      <p:sp>
        <p:nvSpPr>
          <p:cNvPr id="92" name="Text 4"/>
          <p:cNvSpPr/>
          <p:nvPr/>
        </p:nvSpPr>
        <p:spPr>
          <a:xfrm>
            <a:off x="1258560" y="4790520"/>
            <a:ext cx="12507480" cy="789120"/>
          </a:xfrm>
          <a:prstGeom prst="rect">
            <a:avLst/>
          </a:prstGeom>
          <a:noFill/>
          <a:ln w="0">
            <a:noFill/>
          </a:ln>
        </p:spPr>
        <p:style>
          <a:lnRef idx="0"/>
          <a:fillRef idx="0"/>
          <a:effectRef idx="0"/>
          <a:fontRef idx="minor"/>
        </p:style>
        <p:txBody>
          <a:bodyPr lIns="90000" rIns="90000" tIns="45000" bIns="45000" anchor="t">
            <a:noAutofit/>
          </a:bodyPr>
          <a:p>
            <a:pPr>
              <a:lnSpc>
                <a:spcPts val="3110"/>
              </a:lnSpc>
              <a:tabLst>
                <a:tab algn="l" pos="0"/>
              </a:tabLst>
            </a:pPr>
            <a:r>
              <a:rPr b="1" lang="en-US" sz="1940" spc="-1" strike="noStrike">
                <a:solidFill>
                  <a:srgbClr val="e2e6e9"/>
                </a:solidFill>
                <a:latin typeface="Asar"/>
                <a:ea typeface="Asar"/>
              </a:rPr>
              <a:t>Access Modifiers:</a:t>
            </a:r>
            <a:r>
              <a:rPr b="0" lang="en-US" sz="1940" spc="-1" strike="noStrike">
                <a:solidFill>
                  <a:srgbClr val="e2e6e9"/>
                </a:solidFill>
                <a:latin typeface="Asar"/>
                <a:ea typeface="Asar"/>
              </a:rPr>
              <a:t> Using access modifiers (e.g., </a:t>
            </a:r>
            <a:r>
              <a:rPr b="0" lang="en-US" sz="1940" spc="-1" strike="noStrike" u="sng">
                <a:solidFill>
                  <a:srgbClr val="e2e6e9"/>
                </a:solidFill>
                <a:uFillTx/>
                <a:latin typeface="Asar"/>
                <a:ea typeface="Asar"/>
              </a:rPr>
              <a:t>public</a:t>
            </a:r>
            <a:r>
              <a:rPr b="0" lang="en-US" sz="1940" spc="-1" strike="noStrike">
                <a:solidFill>
                  <a:srgbClr val="e2e6e9"/>
                </a:solidFill>
                <a:latin typeface="Asar"/>
                <a:ea typeface="Asar"/>
              </a:rPr>
              <a:t>, </a:t>
            </a:r>
            <a:r>
              <a:rPr b="0" lang="en-US" sz="1940" spc="-1" strike="noStrike" u="sng">
                <a:solidFill>
                  <a:srgbClr val="e2e6e9"/>
                </a:solidFill>
                <a:uFillTx/>
                <a:latin typeface="Asar"/>
                <a:ea typeface="Asar"/>
              </a:rPr>
              <a:t>private</a:t>
            </a:r>
            <a:r>
              <a:rPr b="0" lang="en-US" sz="1940" spc="-1" strike="noStrike">
                <a:solidFill>
                  <a:srgbClr val="e2e6e9"/>
                </a:solidFill>
                <a:latin typeface="Asar"/>
                <a:ea typeface="Asar"/>
              </a:rPr>
              <a:t>, </a:t>
            </a:r>
            <a:r>
              <a:rPr b="0" lang="en-US" sz="1940" spc="-1" strike="noStrike" u="sng">
                <a:solidFill>
                  <a:srgbClr val="e2e6e9"/>
                </a:solidFill>
                <a:uFillTx/>
                <a:latin typeface="Asar"/>
                <a:ea typeface="Asar"/>
              </a:rPr>
              <a:t>protected</a:t>
            </a:r>
            <a:r>
              <a:rPr b="0" lang="en-US" sz="1940" spc="-1" strike="noStrike">
                <a:solidFill>
                  <a:srgbClr val="e2e6e9"/>
                </a:solidFill>
                <a:latin typeface="Asar"/>
                <a:ea typeface="Asar"/>
              </a:rPr>
              <a:t>) to control the visibility and accessibility of an object's attributes and methods.</a:t>
            </a:r>
            <a:endParaRPr b="0" lang="en-IN" sz="1940" spc="-1" strike="noStrike">
              <a:solidFill>
                <a:srgbClr val="000000"/>
              </a:solidFill>
              <a:latin typeface="Arial"/>
            </a:endParaRPr>
          </a:p>
        </p:txBody>
      </p:sp>
      <p:sp>
        <p:nvSpPr>
          <p:cNvPr id="93" name="Text 5"/>
          <p:cNvSpPr/>
          <p:nvPr/>
        </p:nvSpPr>
        <p:spPr>
          <a:xfrm>
            <a:off x="1258560" y="5666400"/>
            <a:ext cx="12507480" cy="789120"/>
          </a:xfrm>
          <a:prstGeom prst="rect">
            <a:avLst/>
          </a:prstGeom>
          <a:noFill/>
          <a:ln w="0">
            <a:noFill/>
          </a:ln>
        </p:spPr>
        <p:style>
          <a:lnRef idx="0"/>
          <a:fillRef idx="0"/>
          <a:effectRef idx="0"/>
          <a:fontRef idx="minor"/>
        </p:style>
        <p:txBody>
          <a:bodyPr lIns="90000" rIns="90000" tIns="45000" bIns="45000" anchor="t">
            <a:noAutofit/>
          </a:bodyPr>
          <a:p>
            <a:pPr>
              <a:lnSpc>
                <a:spcPts val="3110"/>
              </a:lnSpc>
              <a:tabLst>
                <a:tab algn="l" pos="0"/>
              </a:tabLst>
            </a:pPr>
            <a:r>
              <a:rPr b="1" lang="en-US" sz="1940" spc="-1" strike="noStrike">
                <a:solidFill>
                  <a:srgbClr val="e2e6e9"/>
                </a:solidFill>
                <a:latin typeface="Asar"/>
                <a:ea typeface="Asar"/>
              </a:rPr>
              <a:t>Getter and Setter Methods:</a:t>
            </a:r>
            <a:r>
              <a:rPr b="0" lang="en-US" sz="1940" spc="-1" strike="noStrike">
                <a:solidFill>
                  <a:srgbClr val="e2e6e9"/>
                </a:solidFill>
                <a:latin typeface="Asar"/>
                <a:ea typeface="Asar"/>
              </a:rPr>
              <a:t> Providing controlled access to an object's internal state through </a:t>
            </a:r>
            <a:r>
              <a:rPr b="0" lang="en-US" sz="1940" spc="-1" strike="noStrike" u="sng">
                <a:solidFill>
                  <a:srgbClr val="e2e6e9"/>
                </a:solidFill>
                <a:uFillTx/>
                <a:latin typeface="Asar"/>
                <a:ea typeface="Asar"/>
              </a:rPr>
              <a:t>getter</a:t>
            </a:r>
            <a:r>
              <a:rPr b="0" lang="en-US" sz="1940" spc="-1" strike="noStrike">
                <a:solidFill>
                  <a:srgbClr val="e2e6e9"/>
                </a:solidFill>
                <a:latin typeface="Asar"/>
                <a:ea typeface="Asar"/>
              </a:rPr>
              <a:t> and </a:t>
            </a:r>
            <a:r>
              <a:rPr b="0" lang="en-US" sz="1940" spc="-1" strike="noStrike" u="sng">
                <a:solidFill>
                  <a:srgbClr val="e2e6e9"/>
                </a:solidFill>
                <a:uFillTx/>
                <a:latin typeface="Asar"/>
                <a:ea typeface="Asar"/>
              </a:rPr>
              <a:t>setter</a:t>
            </a:r>
            <a:r>
              <a:rPr b="0" lang="en-US" sz="1940" spc="-1" strike="noStrike">
                <a:solidFill>
                  <a:srgbClr val="e2e6e9"/>
                </a:solidFill>
                <a:latin typeface="Asar"/>
                <a:ea typeface="Asar"/>
              </a:rPr>
              <a:t> methods, ensuring data consistency and integrity.</a:t>
            </a:r>
            <a:endParaRPr b="0" lang="en-IN" sz="194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4" name="Image 0" descr="preencoded.png"/>
          <p:cNvPicPr/>
          <p:nvPr/>
        </p:nvPicPr>
        <p:blipFill>
          <a:blip r:embed="rId1"/>
          <a:stretch/>
        </p:blipFill>
        <p:spPr>
          <a:xfrm>
            <a:off x="0" y="0"/>
            <a:ext cx="14630040" cy="8229240"/>
          </a:xfrm>
          <a:prstGeom prst="rect">
            <a:avLst/>
          </a:prstGeom>
          <a:ln w="0">
            <a:noFill/>
          </a:ln>
        </p:spPr>
      </p:pic>
      <p:sp>
        <p:nvSpPr>
          <p:cNvPr id="95" name="Shape 0"/>
          <p:cNvSpPr/>
          <p:nvPr/>
        </p:nvSpPr>
        <p:spPr>
          <a:xfrm>
            <a:off x="0" y="0"/>
            <a:ext cx="14630040" cy="8229240"/>
          </a:xfrm>
          <a:prstGeom prst="rect">
            <a:avLst/>
          </a:prstGeom>
          <a:solidFill>
            <a:srgbClr val="09151a">
              <a:alpha val="75000"/>
            </a:srgbClr>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sp>
        <p:nvSpPr>
          <p:cNvPr id="96" name="Text 1"/>
          <p:cNvSpPr/>
          <p:nvPr/>
        </p:nvSpPr>
        <p:spPr>
          <a:xfrm>
            <a:off x="863640" y="1019520"/>
            <a:ext cx="7851600" cy="770760"/>
          </a:xfrm>
          <a:prstGeom prst="rect">
            <a:avLst/>
          </a:prstGeom>
          <a:noFill/>
          <a:ln w="0">
            <a:noFill/>
          </a:ln>
        </p:spPr>
        <p:style>
          <a:lnRef idx="0"/>
          <a:fillRef idx="0"/>
          <a:effectRef idx="0"/>
          <a:fontRef idx="minor"/>
        </p:style>
        <p:txBody>
          <a:bodyPr wrap="none" lIns="90000" rIns="90000" tIns="45000" bIns="45000" anchor="t">
            <a:noAutofit/>
          </a:bodyPr>
          <a:p>
            <a:pPr>
              <a:lnSpc>
                <a:spcPts val="6075"/>
              </a:lnSpc>
              <a:tabLst>
                <a:tab algn="l" pos="0"/>
              </a:tabLst>
            </a:pPr>
            <a:r>
              <a:rPr b="0" lang="en-US" sz="4860" spc="-1" strike="noStrike">
                <a:solidFill>
                  <a:srgbClr val="f5f0f0"/>
                </a:solidFill>
                <a:latin typeface="Asar"/>
                <a:ea typeface="Asar"/>
              </a:rPr>
              <a:t>Polymorphism &amp; Composition</a:t>
            </a:r>
            <a:endParaRPr b="0" lang="en-IN" sz="4860" spc="-1" strike="noStrike">
              <a:solidFill>
                <a:srgbClr val="000000"/>
              </a:solidFill>
              <a:latin typeface="Arial"/>
            </a:endParaRPr>
          </a:p>
        </p:txBody>
      </p:sp>
      <p:sp>
        <p:nvSpPr>
          <p:cNvPr id="97" name="Text 2"/>
          <p:cNvSpPr/>
          <p:nvPr/>
        </p:nvSpPr>
        <p:spPr>
          <a:xfrm>
            <a:off x="863640" y="2407680"/>
            <a:ext cx="2773800" cy="385200"/>
          </a:xfrm>
          <a:prstGeom prst="rect">
            <a:avLst/>
          </a:prstGeom>
          <a:noFill/>
          <a:ln w="0">
            <a:noFill/>
          </a:ln>
        </p:spPr>
        <p:style>
          <a:lnRef idx="0"/>
          <a:fillRef idx="0"/>
          <a:effectRef idx="0"/>
          <a:fontRef idx="minor"/>
        </p:style>
        <p:txBody>
          <a:bodyPr wrap="none" lIns="90000" rIns="90000" tIns="45000" bIns="45000" anchor="t">
            <a:noAutofit/>
          </a:bodyPr>
          <a:p>
            <a:pPr>
              <a:lnSpc>
                <a:spcPts val="3036"/>
              </a:lnSpc>
              <a:tabLst>
                <a:tab algn="l" pos="0"/>
              </a:tabLst>
            </a:pPr>
            <a:r>
              <a:rPr b="0" lang="en-US" sz="2430" spc="-1" strike="noStrike">
                <a:solidFill>
                  <a:srgbClr val="f5f0f0"/>
                </a:solidFill>
                <a:latin typeface="Asar"/>
                <a:ea typeface="Asar"/>
              </a:rPr>
              <a:t>Polymorphism</a:t>
            </a:r>
            <a:endParaRPr b="0" lang="en-IN" sz="2430" spc="-1" strike="noStrike">
              <a:solidFill>
                <a:srgbClr val="000000"/>
              </a:solidFill>
              <a:latin typeface="Arial"/>
            </a:endParaRPr>
          </a:p>
        </p:txBody>
      </p:sp>
      <p:sp>
        <p:nvSpPr>
          <p:cNvPr id="98" name="Text 3"/>
          <p:cNvSpPr/>
          <p:nvPr/>
        </p:nvSpPr>
        <p:spPr>
          <a:xfrm>
            <a:off x="863640" y="3040200"/>
            <a:ext cx="2773800" cy="3552840"/>
          </a:xfrm>
          <a:prstGeom prst="rect">
            <a:avLst/>
          </a:prstGeom>
          <a:noFill/>
          <a:ln w="0">
            <a:noFill/>
          </a:ln>
        </p:spPr>
        <p:style>
          <a:lnRef idx="0"/>
          <a:fillRef idx="0"/>
          <a:effectRef idx="0"/>
          <a:fontRef idx="minor"/>
        </p:style>
        <p:txBody>
          <a:bodyPr lIns="90000" rIns="90000" tIns="45000" bIns="45000" anchor="t">
            <a:noAutofit/>
          </a:bodyPr>
          <a:p>
            <a:pPr>
              <a:lnSpc>
                <a:spcPts val="3110"/>
              </a:lnSpc>
              <a:tabLst>
                <a:tab algn="l" pos="0"/>
              </a:tabLst>
            </a:pPr>
            <a:r>
              <a:rPr b="0" lang="en-US" sz="1940" spc="-1" strike="noStrike">
                <a:solidFill>
                  <a:srgbClr val="e2e6e9"/>
                </a:solidFill>
                <a:latin typeface="Asar"/>
                <a:ea typeface="Asar"/>
              </a:rPr>
              <a:t>Polymorphism allows objects of different classes to be treated as instances of a common superclass. This enables flexible and extensible code by allowing objects to take on different forms depending on the context.</a:t>
            </a:r>
            <a:endParaRPr b="0" lang="en-IN" sz="1940" spc="-1" strike="noStrike">
              <a:solidFill>
                <a:srgbClr val="000000"/>
              </a:solidFill>
              <a:latin typeface="Arial"/>
            </a:endParaRPr>
          </a:p>
        </p:txBody>
      </p:sp>
      <p:sp>
        <p:nvSpPr>
          <p:cNvPr id="99" name="Text 4"/>
          <p:cNvSpPr/>
          <p:nvPr/>
        </p:nvSpPr>
        <p:spPr>
          <a:xfrm>
            <a:off x="4247640" y="2407680"/>
            <a:ext cx="2773800" cy="385200"/>
          </a:xfrm>
          <a:prstGeom prst="rect">
            <a:avLst/>
          </a:prstGeom>
          <a:noFill/>
          <a:ln w="0">
            <a:noFill/>
          </a:ln>
        </p:spPr>
        <p:style>
          <a:lnRef idx="0"/>
          <a:fillRef idx="0"/>
          <a:effectRef idx="0"/>
          <a:fontRef idx="minor"/>
        </p:style>
        <p:txBody>
          <a:bodyPr wrap="none" lIns="90000" rIns="90000" tIns="45000" bIns="45000" anchor="t">
            <a:noAutofit/>
          </a:bodyPr>
          <a:p>
            <a:pPr>
              <a:lnSpc>
                <a:spcPts val="3036"/>
              </a:lnSpc>
              <a:tabLst>
                <a:tab algn="l" pos="0"/>
              </a:tabLst>
            </a:pPr>
            <a:r>
              <a:rPr b="0" lang="en-US" sz="2430" spc="-1" strike="noStrike">
                <a:solidFill>
                  <a:srgbClr val="f5f0f0"/>
                </a:solidFill>
                <a:latin typeface="Asar"/>
                <a:ea typeface="Asar"/>
              </a:rPr>
              <a:t>Method Overriding</a:t>
            </a:r>
            <a:endParaRPr b="0" lang="en-IN" sz="2430" spc="-1" strike="noStrike">
              <a:solidFill>
                <a:srgbClr val="000000"/>
              </a:solidFill>
              <a:latin typeface="Arial"/>
            </a:endParaRPr>
          </a:p>
        </p:txBody>
      </p:sp>
      <p:sp>
        <p:nvSpPr>
          <p:cNvPr id="100" name="Text 5"/>
          <p:cNvSpPr/>
          <p:nvPr/>
        </p:nvSpPr>
        <p:spPr>
          <a:xfrm>
            <a:off x="4247640" y="3040200"/>
            <a:ext cx="2773800" cy="3947760"/>
          </a:xfrm>
          <a:prstGeom prst="rect">
            <a:avLst/>
          </a:prstGeom>
          <a:noFill/>
          <a:ln w="0">
            <a:noFill/>
          </a:ln>
        </p:spPr>
        <p:style>
          <a:lnRef idx="0"/>
          <a:fillRef idx="0"/>
          <a:effectRef idx="0"/>
          <a:fontRef idx="minor"/>
        </p:style>
        <p:txBody>
          <a:bodyPr lIns="90000" rIns="90000" tIns="45000" bIns="45000" anchor="t">
            <a:noAutofit/>
          </a:bodyPr>
          <a:p>
            <a:pPr>
              <a:lnSpc>
                <a:spcPts val="3110"/>
              </a:lnSpc>
              <a:tabLst>
                <a:tab algn="l" pos="0"/>
              </a:tabLst>
            </a:pPr>
            <a:r>
              <a:rPr b="0" lang="en-US" sz="1940" spc="-1" strike="noStrike">
                <a:solidFill>
                  <a:srgbClr val="e2e6e9"/>
                </a:solidFill>
                <a:latin typeface="Asar"/>
                <a:ea typeface="Asar"/>
              </a:rPr>
              <a:t>Polymorphism is often achieved through method overriding, where a subclass provides its own implementation of a method defined in the superclass. This allows the same method call to behave differently based on the object type.</a:t>
            </a:r>
            <a:endParaRPr b="0" lang="en-IN" sz="1940" spc="-1" strike="noStrike">
              <a:solidFill>
                <a:srgbClr val="000000"/>
              </a:solidFill>
              <a:latin typeface="Arial"/>
            </a:endParaRPr>
          </a:p>
        </p:txBody>
      </p:sp>
      <p:sp>
        <p:nvSpPr>
          <p:cNvPr id="101" name="Text 6"/>
          <p:cNvSpPr/>
          <p:nvPr/>
        </p:nvSpPr>
        <p:spPr>
          <a:xfrm>
            <a:off x="7631640" y="2407680"/>
            <a:ext cx="2773800" cy="385200"/>
          </a:xfrm>
          <a:prstGeom prst="rect">
            <a:avLst/>
          </a:prstGeom>
          <a:noFill/>
          <a:ln w="0">
            <a:noFill/>
          </a:ln>
        </p:spPr>
        <p:style>
          <a:lnRef idx="0"/>
          <a:fillRef idx="0"/>
          <a:effectRef idx="0"/>
          <a:fontRef idx="minor"/>
        </p:style>
        <p:txBody>
          <a:bodyPr wrap="none" lIns="90000" rIns="90000" tIns="45000" bIns="45000" anchor="t">
            <a:noAutofit/>
          </a:bodyPr>
          <a:p>
            <a:pPr>
              <a:lnSpc>
                <a:spcPts val="3036"/>
              </a:lnSpc>
              <a:tabLst>
                <a:tab algn="l" pos="0"/>
              </a:tabLst>
            </a:pPr>
            <a:r>
              <a:rPr b="0" lang="en-US" sz="2430" spc="-1" strike="noStrike">
                <a:solidFill>
                  <a:srgbClr val="f5f0f0"/>
                </a:solidFill>
                <a:latin typeface="Asar"/>
                <a:ea typeface="Asar"/>
              </a:rPr>
              <a:t>Object Composition</a:t>
            </a:r>
            <a:endParaRPr b="0" lang="en-IN" sz="2430" spc="-1" strike="noStrike">
              <a:solidFill>
                <a:srgbClr val="000000"/>
              </a:solidFill>
              <a:latin typeface="Arial"/>
            </a:endParaRPr>
          </a:p>
        </p:txBody>
      </p:sp>
      <p:sp>
        <p:nvSpPr>
          <p:cNvPr id="102" name="Text 7"/>
          <p:cNvSpPr/>
          <p:nvPr/>
        </p:nvSpPr>
        <p:spPr>
          <a:xfrm>
            <a:off x="7631640" y="3040200"/>
            <a:ext cx="2773800" cy="3552840"/>
          </a:xfrm>
          <a:prstGeom prst="rect">
            <a:avLst/>
          </a:prstGeom>
          <a:noFill/>
          <a:ln w="0">
            <a:noFill/>
          </a:ln>
        </p:spPr>
        <p:style>
          <a:lnRef idx="0"/>
          <a:fillRef idx="0"/>
          <a:effectRef idx="0"/>
          <a:fontRef idx="minor"/>
        </p:style>
        <p:txBody>
          <a:bodyPr lIns="90000" rIns="90000" tIns="45000" bIns="45000" anchor="t">
            <a:noAutofit/>
          </a:bodyPr>
          <a:p>
            <a:pPr>
              <a:lnSpc>
                <a:spcPts val="3110"/>
              </a:lnSpc>
              <a:tabLst>
                <a:tab algn="l" pos="0"/>
              </a:tabLst>
            </a:pPr>
            <a:r>
              <a:rPr b="0" lang="en-US" sz="1940" spc="-1" strike="noStrike">
                <a:solidFill>
                  <a:srgbClr val="e2e6e9"/>
                </a:solidFill>
                <a:latin typeface="Asar"/>
                <a:ea typeface="Asar"/>
              </a:rPr>
              <a:t>Composition is a design principle where objects contain other objects as parts of themselves. This promotes code reuse and allows for the creation of complex systems by combining simpler building blocks.</a:t>
            </a:r>
            <a:endParaRPr b="0" lang="en-IN" sz="1940" spc="-1" strike="noStrike">
              <a:solidFill>
                <a:srgbClr val="000000"/>
              </a:solidFill>
              <a:latin typeface="Arial"/>
            </a:endParaRPr>
          </a:p>
        </p:txBody>
      </p:sp>
      <p:sp>
        <p:nvSpPr>
          <p:cNvPr id="103" name="Text 8"/>
          <p:cNvSpPr/>
          <p:nvPr/>
        </p:nvSpPr>
        <p:spPr>
          <a:xfrm>
            <a:off x="11015280" y="2407680"/>
            <a:ext cx="2773800" cy="385200"/>
          </a:xfrm>
          <a:prstGeom prst="rect">
            <a:avLst/>
          </a:prstGeom>
          <a:noFill/>
          <a:ln w="0">
            <a:noFill/>
          </a:ln>
        </p:spPr>
        <p:style>
          <a:lnRef idx="0"/>
          <a:fillRef idx="0"/>
          <a:effectRef idx="0"/>
          <a:fontRef idx="minor"/>
        </p:style>
        <p:txBody>
          <a:bodyPr wrap="none" lIns="90000" rIns="90000" tIns="45000" bIns="45000" anchor="t">
            <a:noAutofit/>
          </a:bodyPr>
          <a:p>
            <a:pPr>
              <a:lnSpc>
                <a:spcPts val="3036"/>
              </a:lnSpc>
              <a:tabLst>
                <a:tab algn="l" pos="0"/>
              </a:tabLst>
            </a:pPr>
            <a:r>
              <a:rPr b="0" lang="en-US" sz="2430" spc="-1" strike="noStrike">
                <a:solidFill>
                  <a:srgbClr val="f5f0f0"/>
                </a:solidFill>
                <a:latin typeface="Asar"/>
                <a:ea typeface="Asar"/>
              </a:rPr>
              <a:t>Flexibility</a:t>
            </a:r>
            <a:endParaRPr b="0" lang="en-IN" sz="2430" spc="-1" strike="noStrike">
              <a:solidFill>
                <a:srgbClr val="000000"/>
              </a:solidFill>
              <a:latin typeface="Arial"/>
            </a:endParaRPr>
          </a:p>
        </p:txBody>
      </p:sp>
      <p:sp>
        <p:nvSpPr>
          <p:cNvPr id="104" name="Text 9"/>
          <p:cNvSpPr/>
          <p:nvPr/>
        </p:nvSpPr>
        <p:spPr>
          <a:xfrm>
            <a:off x="11015280" y="3040200"/>
            <a:ext cx="2773800" cy="3552840"/>
          </a:xfrm>
          <a:prstGeom prst="rect">
            <a:avLst/>
          </a:prstGeom>
          <a:noFill/>
          <a:ln w="0">
            <a:noFill/>
          </a:ln>
        </p:spPr>
        <p:style>
          <a:lnRef idx="0"/>
          <a:fillRef idx="0"/>
          <a:effectRef idx="0"/>
          <a:fontRef idx="minor"/>
        </p:style>
        <p:txBody>
          <a:bodyPr lIns="90000" rIns="90000" tIns="45000" bIns="45000" anchor="t">
            <a:noAutofit/>
          </a:bodyPr>
          <a:p>
            <a:pPr>
              <a:lnSpc>
                <a:spcPts val="3110"/>
              </a:lnSpc>
              <a:tabLst>
                <a:tab algn="l" pos="0"/>
              </a:tabLst>
            </a:pPr>
            <a:r>
              <a:rPr b="0" lang="en-US" sz="1940" spc="-1" strike="noStrike">
                <a:solidFill>
                  <a:srgbClr val="e2e6e9"/>
                </a:solidFill>
                <a:latin typeface="Asar"/>
                <a:ea typeface="Asar"/>
              </a:rPr>
              <a:t>By leveraging polymorphism and composition, you can write code that is more flexible, maintainable, and adaptable to changing requirements, making it a powerful tool in object-oriented programming.</a:t>
            </a:r>
            <a:endParaRPr b="0" lang="en-IN" sz="194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5" name="Image 0" descr="preencoded.png"/>
          <p:cNvPicPr/>
          <p:nvPr/>
        </p:nvPicPr>
        <p:blipFill>
          <a:blip r:embed="rId1"/>
          <a:stretch/>
        </p:blipFill>
        <p:spPr>
          <a:xfrm>
            <a:off x="0" y="0"/>
            <a:ext cx="14630040" cy="8229240"/>
          </a:xfrm>
          <a:prstGeom prst="rect">
            <a:avLst/>
          </a:prstGeom>
          <a:ln w="0">
            <a:noFill/>
          </a:ln>
        </p:spPr>
      </p:pic>
      <p:sp>
        <p:nvSpPr>
          <p:cNvPr id="106" name="Shape 0"/>
          <p:cNvSpPr/>
          <p:nvPr/>
        </p:nvSpPr>
        <p:spPr>
          <a:xfrm>
            <a:off x="0" y="0"/>
            <a:ext cx="14630040" cy="9090360"/>
          </a:xfrm>
          <a:prstGeom prst="rect">
            <a:avLst/>
          </a:prstGeom>
          <a:solidFill>
            <a:srgbClr val="09151a">
              <a:alpha val="75000"/>
            </a:srgbClr>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sp>
        <p:nvSpPr>
          <p:cNvPr id="107" name="Text 1"/>
          <p:cNvSpPr/>
          <p:nvPr/>
        </p:nvSpPr>
        <p:spPr>
          <a:xfrm>
            <a:off x="2088360" y="478080"/>
            <a:ext cx="5012280" cy="542880"/>
          </a:xfrm>
          <a:prstGeom prst="rect">
            <a:avLst/>
          </a:prstGeom>
          <a:noFill/>
          <a:ln w="0">
            <a:noFill/>
          </a:ln>
        </p:spPr>
        <p:style>
          <a:lnRef idx="0"/>
          <a:fillRef idx="0"/>
          <a:effectRef idx="0"/>
          <a:fontRef idx="minor"/>
        </p:style>
        <p:txBody>
          <a:bodyPr wrap="none" lIns="90000" rIns="90000" tIns="45000" bIns="45000" anchor="t">
            <a:noAutofit/>
          </a:bodyPr>
          <a:p>
            <a:pPr>
              <a:lnSpc>
                <a:spcPts val="4280"/>
              </a:lnSpc>
              <a:tabLst>
                <a:tab algn="l" pos="0"/>
              </a:tabLst>
            </a:pPr>
            <a:r>
              <a:rPr b="0" lang="en-US" sz="3420" spc="-1" strike="noStrike">
                <a:solidFill>
                  <a:srgbClr val="f5f0f0"/>
                </a:solidFill>
                <a:latin typeface="Asar"/>
                <a:ea typeface="Asar"/>
              </a:rPr>
              <a:t>What is Machine Learning?</a:t>
            </a:r>
            <a:endParaRPr b="0" lang="en-IN" sz="3420" spc="-1" strike="noStrike">
              <a:solidFill>
                <a:srgbClr val="000000"/>
              </a:solidFill>
              <a:latin typeface="Arial"/>
            </a:endParaRPr>
          </a:p>
        </p:txBody>
      </p:sp>
      <p:sp>
        <p:nvSpPr>
          <p:cNvPr id="108" name="Text 2"/>
          <p:cNvSpPr/>
          <p:nvPr/>
        </p:nvSpPr>
        <p:spPr>
          <a:xfrm>
            <a:off x="2088360" y="1455840"/>
            <a:ext cx="2502720" cy="271440"/>
          </a:xfrm>
          <a:prstGeom prst="rect">
            <a:avLst/>
          </a:prstGeom>
          <a:noFill/>
          <a:ln w="0">
            <a:noFill/>
          </a:ln>
        </p:spPr>
        <p:style>
          <a:lnRef idx="0"/>
          <a:fillRef idx="0"/>
          <a:effectRef idx="0"/>
          <a:fontRef idx="minor"/>
        </p:style>
        <p:txBody>
          <a:bodyPr wrap="none" lIns="90000" rIns="90000" tIns="45000" bIns="45000" anchor="t">
            <a:noAutofit/>
          </a:bodyPr>
          <a:p>
            <a:pPr>
              <a:lnSpc>
                <a:spcPts val="2140"/>
              </a:lnSpc>
              <a:tabLst>
                <a:tab algn="l" pos="0"/>
              </a:tabLst>
            </a:pPr>
            <a:r>
              <a:rPr b="0" lang="en-US" sz="1710" spc="-1" strike="noStrike">
                <a:solidFill>
                  <a:srgbClr val="f5f0f0"/>
                </a:solidFill>
                <a:latin typeface="Asar"/>
                <a:ea typeface="Asar"/>
              </a:rPr>
              <a:t>Defining Machine Learning</a:t>
            </a:r>
            <a:endParaRPr b="0" lang="en-IN" sz="1710" spc="-1" strike="noStrike">
              <a:solidFill>
                <a:srgbClr val="000000"/>
              </a:solidFill>
              <a:latin typeface="Arial"/>
            </a:endParaRPr>
          </a:p>
        </p:txBody>
      </p:sp>
      <p:sp>
        <p:nvSpPr>
          <p:cNvPr id="109" name="Text 3"/>
          <p:cNvSpPr/>
          <p:nvPr/>
        </p:nvSpPr>
        <p:spPr>
          <a:xfrm>
            <a:off x="2088360" y="1901520"/>
            <a:ext cx="5014080" cy="1112760"/>
          </a:xfrm>
          <a:prstGeom prst="rect">
            <a:avLst/>
          </a:prstGeom>
          <a:noFill/>
          <a:ln w="0">
            <a:noFill/>
          </a:ln>
        </p:spPr>
        <p:style>
          <a:lnRef idx="0"/>
          <a:fillRef idx="0"/>
          <a:effectRef idx="0"/>
          <a:fontRef idx="minor"/>
        </p:style>
        <p:txBody>
          <a:bodyPr lIns="90000" rIns="90000" tIns="45000" bIns="45000" anchor="t">
            <a:noAutofit/>
          </a:bodyPr>
          <a:p>
            <a:pPr>
              <a:lnSpc>
                <a:spcPts val="2191"/>
              </a:lnSpc>
              <a:tabLst>
                <a:tab algn="l" pos="0"/>
              </a:tabLst>
            </a:pPr>
            <a:r>
              <a:rPr b="0" lang="en-US" sz="1370" spc="-1" strike="noStrike">
                <a:solidFill>
                  <a:srgbClr val="e2e6e9"/>
                </a:solidFill>
                <a:latin typeface="Asar"/>
                <a:ea typeface="Asar"/>
              </a:rPr>
              <a:t>Machine learning is a field of artificial intelligence that enables computers to learn and improve from experience without being explicitly programmed. It involves developing algorithms that can analyze and learn from data to make predictions or decisions.</a:t>
            </a:r>
            <a:endParaRPr b="0" lang="en-IN" sz="1370" spc="-1" strike="noStrike">
              <a:solidFill>
                <a:srgbClr val="000000"/>
              </a:solidFill>
              <a:latin typeface="Arial"/>
            </a:endParaRPr>
          </a:p>
        </p:txBody>
      </p:sp>
      <p:pic>
        <p:nvPicPr>
          <p:cNvPr id="110" name="Image 1" descr="preencoded.png"/>
          <p:cNvPicPr/>
          <p:nvPr/>
        </p:nvPicPr>
        <p:blipFill>
          <a:blip r:embed="rId2"/>
          <a:stretch/>
        </p:blipFill>
        <p:spPr>
          <a:xfrm>
            <a:off x="7534800" y="1477800"/>
            <a:ext cx="5014080" cy="2271240"/>
          </a:xfrm>
          <a:prstGeom prst="rect">
            <a:avLst/>
          </a:prstGeom>
          <a:ln w="0">
            <a:noFill/>
          </a:ln>
        </p:spPr>
      </p:pic>
      <p:sp>
        <p:nvSpPr>
          <p:cNvPr id="111" name="Text 4"/>
          <p:cNvSpPr/>
          <p:nvPr/>
        </p:nvSpPr>
        <p:spPr>
          <a:xfrm>
            <a:off x="2088360" y="4314600"/>
            <a:ext cx="2282400" cy="271440"/>
          </a:xfrm>
          <a:prstGeom prst="rect">
            <a:avLst/>
          </a:prstGeom>
          <a:noFill/>
          <a:ln w="0">
            <a:noFill/>
          </a:ln>
        </p:spPr>
        <p:style>
          <a:lnRef idx="0"/>
          <a:fillRef idx="0"/>
          <a:effectRef idx="0"/>
          <a:fontRef idx="minor"/>
        </p:style>
        <p:txBody>
          <a:bodyPr wrap="none" lIns="90000" rIns="90000" tIns="45000" bIns="45000" anchor="t">
            <a:noAutofit/>
          </a:bodyPr>
          <a:p>
            <a:pPr>
              <a:lnSpc>
                <a:spcPts val="2140"/>
              </a:lnSpc>
              <a:tabLst>
                <a:tab algn="l" pos="0"/>
              </a:tabLst>
            </a:pPr>
            <a:r>
              <a:rPr b="0" lang="en-US" sz="1710" spc="-1" strike="noStrike">
                <a:solidFill>
                  <a:srgbClr val="f5f0f0"/>
                </a:solidFill>
                <a:latin typeface="Asar"/>
                <a:ea typeface="Asar"/>
              </a:rPr>
              <a:t>The Power of Algorithms</a:t>
            </a:r>
            <a:endParaRPr b="0" lang="en-IN" sz="1710" spc="-1" strike="noStrike">
              <a:solidFill>
                <a:srgbClr val="000000"/>
              </a:solidFill>
              <a:latin typeface="Arial"/>
            </a:endParaRPr>
          </a:p>
        </p:txBody>
      </p:sp>
      <p:sp>
        <p:nvSpPr>
          <p:cNvPr id="112" name="Text 5"/>
          <p:cNvSpPr/>
          <p:nvPr/>
        </p:nvSpPr>
        <p:spPr>
          <a:xfrm>
            <a:off x="2088360" y="4759920"/>
            <a:ext cx="5014080" cy="1112760"/>
          </a:xfrm>
          <a:prstGeom prst="rect">
            <a:avLst/>
          </a:prstGeom>
          <a:noFill/>
          <a:ln w="0">
            <a:noFill/>
          </a:ln>
        </p:spPr>
        <p:style>
          <a:lnRef idx="0"/>
          <a:fillRef idx="0"/>
          <a:effectRef idx="0"/>
          <a:fontRef idx="minor"/>
        </p:style>
        <p:txBody>
          <a:bodyPr lIns="90000" rIns="90000" tIns="45000" bIns="45000" anchor="t">
            <a:noAutofit/>
          </a:bodyPr>
          <a:p>
            <a:pPr>
              <a:lnSpc>
                <a:spcPts val="2191"/>
              </a:lnSpc>
              <a:tabLst>
                <a:tab algn="l" pos="0"/>
              </a:tabLst>
            </a:pPr>
            <a:r>
              <a:rPr b="0" lang="en-US" sz="1370" spc="-1" strike="noStrike">
                <a:solidFill>
                  <a:srgbClr val="e2e6e9"/>
                </a:solidFill>
                <a:latin typeface="Asar"/>
                <a:ea typeface="Asar"/>
              </a:rPr>
              <a:t>Machine learning algorithms are designed to adaptively improve their performance on a specific task by analyzing patterns and relationships within data. This allows them to uncover insights and make more accurate forecasts or recommendations over time.</a:t>
            </a:r>
            <a:endParaRPr b="0" lang="en-IN" sz="1370" spc="-1" strike="noStrike">
              <a:solidFill>
                <a:srgbClr val="000000"/>
              </a:solidFill>
              <a:latin typeface="Arial"/>
            </a:endParaRPr>
          </a:p>
        </p:txBody>
      </p:sp>
      <p:pic>
        <p:nvPicPr>
          <p:cNvPr id="113" name="Image 2" descr="preencoded.png"/>
          <p:cNvPicPr/>
          <p:nvPr/>
        </p:nvPicPr>
        <p:blipFill>
          <a:blip r:embed="rId3"/>
          <a:stretch/>
        </p:blipFill>
        <p:spPr>
          <a:xfrm>
            <a:off x="7534800" y="4336200"/>
            <a:ext cx="5014080" cy="408024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4" name="Image 0" descr="preencoded.png"/>
          <p:cNvPicPr/>
          <p:nvPr/>
        </p:nvPicPr>
        <p:blipFill>
          <a:blip r:embed="rId1"/>
          <a:stretch/>
        </p:blipFill>
        <p:spPr>
          <a:xfrm>
            <a:off x="0" y="0"/>
            <a:ext cx="14630040" cy="8229240"/>
          </a:xfrm>
          <a:prstGeom prst="rect">
            <a:avLst/>
          </a:prstGeom>
          <a:ln w="0">
            <a:noFill/>
          </a:ln>
        </p:spPr>
      </p:pic>
      <p:sp>
        <p:nvSpPr>
          <p:cNvPr id="115" name="Shape 0"/>
          <p:cNvSpPr/>
          <p:nvPr/>
        </p:nvSpPr>
        <p:spPr>
          <a:xfrm>
            <a:off x="0" y="0"/>
            <a:ext cx="14630040" cy="8229240"/>
          </a:xfrm>
          <a:prstGeom prst="rect">
            <a:avLst/>
          </a:prstGeom>
          <a:solidFill>
            <a:srgbClr val="09151a">
              <a:alpha val="75000"/>
            </a:srgbClr>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pic>
        <p:nvPicPr>
          <p:cNvPr id="116" name="Image 1" descr="preencoded.png"/>
          <p:cNvPicPr/>
          <p:nvPr/>
        </p:nvPicPr>
        <p:blipFill>
          <a:blip r:embed="rId2"/>
          <a:stretch/>
        </p:blipFill>
        <p:spPr>
          <a:xfrm>
            <a:off x="9452520" y="2329200"/>
            <a:ext cx="4869000" cy="3570480"/>
          </a:xfrm>
          <a:prstGeom prst="rect">
            <a:avLst/>
          </a:prstGeom>
          <a:ln w="0">
            <a:noFill/>
          </a:ln>
        </p:spPr>
      </p:pic>
      <p:sp>
        <p:nvSpPr>
          <p:cNvPr id="117" name="Text 1"/>
          <p:cNvSpPr/>
          <p:nvPr/>
        </p:nvSpPr>
        <p:spPr>
          <a:xfrm>
            <a:off x="863640" y="1045440"/>
            <a:ext cx="7416000" cy="1542240"/>
          </a:xfrm>
          <a:prstGeom prst="rect">
            <a:avLst/>
          </a:prstGeom>
          <a:noFill/>
          <a:ln w="0">
            <a:noFill/>
          </a:ln>
        </p:spPr>
        <p:style>
          <a:lnRef idx="0"/>
          <a:fillRef idx="0"/>
          <a:effectRef idx="0"/>
          <a:fontRef idx="minor"/>
        </p:style>
        <p:txBody>
          <a:bodyPr lIns="90000" rIns="90000" tIns="45000" bIns="45000" anchor="t">
            <a:noAutofit/>
          </a:bodyPr>
          <a:p>
            <a:pPr>
              <a:lnSpc>
                <a:spcPts val="6075"/>
              </a:lnSpc>
              <a:tabLst>
                <a:tab algn="l" pos="0"/>
              </a:tabLst>
            </a:pPr>
            <a:r>
              <a:rPr b="0" lang="en-US" sz="4860" spc="-1" strike="noStrike">
                <a:solidFill>
                  <a:srgbClr val="f5f0f0"/>
                </a:solidFill>
                <a:latin typeface="Asar"/>
                <a:ea typeface="Asar"/>
              </a:rPr>
              <a:t>Data Preprocessing in Machine Learning</a:t>
            </a:r>
            <a:endParaRPr b="0" lang="en-IN" sz="4860" spc="-1" strike="noStrike">
              <a:solidFill>
                <a:srgbClr val="000000"/>
              </a:solidFill>
              <a:latin typeface="Arial"/>
            </a:endParaRPr>
          </a:p>
        </p:txBody>
      </p:sp>
      <p:sp>
        <p:nvSpPr>
          <p:cNvPr id="118" name="Text 2"/>
          <p:cNvSpPr/>
          <p:nvPr/>
        </p:nvSpPr>
        <p:spPr>
          <a:xfrm>
            <a:off x="863640" y="2958120"/>
            <a:ext cx="7416000" cy="1973520"/>
          </a:xfrm>
          <a:prstGeom prst="rect">
            <a:avLst/>
          </a:prstGeom>
          <a:noFill/>
          <a:ln w="0">
            <a:noFill/>
          </a:ln>
        </p:spPr>
        <p:style>
          <a:lnRef idx="0"/>
          <a:fillRef idx="0"/>
          <a:effectRef idx="0"/>
          <a:fontRef idx="minor"/>
        </p:style>
        <p:txBody>
          <a:bodyPr lIns="90000" rIns="90000" tIns="45000" bIns="45000" anchor="t">
            <a:noAutofit/>
          </a:bodyPr>
          <a:p>
            <a:pPr>
              <a:lnSpc>
                <a:spcPts val="3110"/>
              </a:lnSpc>
              <a:tabLst>
                <a:tab algn="l" pos="0"/>
              </a:tabLst>
            </a:pPr>
            <a:r>
              <a:rPr b="0" lang="en-US" sz="1940" spc="-1" strike="noStrike">
                <a:solidFill>
                  <a:srgbClr val="e2e6e9"/>
                </a:solidFill>
                <a:latin typeface="Asar"/>
                <a:ea typeface="Asar"/>
              </a:rPr>
              <a:t>Data preprocessing is a crucial step in the machine learning pipeline. It involves cleaning, transforming, and preparing raw data to make it suitable for analysis and model training. This step ensures the quality and integrity of the data, which can significantly impact the performance of machine learning models.</a:t>
            </a:r>
            <a:endParaRPr b="0" lang="en-IN" sz="1940" spc="-1" strike="noStrike">
              <a:solidFill>
                <a:srgbClr val="000000"/>
              </a:solidFill>
              <a:latin typeface="Arial"/>
            </a:endParaRPr>
          </a:p>
        </p:txBody>
      </p:sp>
      <p:sp>
        <p:nvSpPr>
          <p:cNvPr id="119" name="Text 3"/>
          <p:cNvSpPr/>
          <p:nvPr/>
        </p:nvSpPr>
        <p:spPr>
          <a:xfrm>
            <a:off x="863640" y="5209920"/>
            <a:ext cx="7416000" cy="1973520"/>
          </a:xfrm>
          <a:prstGeom prst="rect">
            <a:avLst/>
          </a:prstGeom>
          <a:noFill/>
          <a:ln w="0">
            <a:noFill/>
          </a:ln>
        </p:spPr>
        <p:style>
          <a:lnRef idx="0"/>
          <a:fillRef idx="0"/>
          <a:effectRef idx="0"/>
          <a:fontRef idx="minor"/>
        </p:style>
        <p:txBody>
          <a:bodyPr lIns="90000" rIns="90000" tIns="45000" bIns="45000" anchor="t">
            <a:noAutofit/>
          </a:bodyPr>
          <a:p>
            <a:pPr>
              <a:lnSpc>
                <a:spcPts val="3110"/>
              </a:lnSpc>
              <a:tabLst>
                <a:tab algn="l" pos="0"/>
              </a:tabLst>
            </a:pPr>
            <a:r>
              <a:rPr b="0" lang="en-US" sz="1940" spc="-1" strike="noStrike">
                <a:solidFill>
                  <a:srgbClr val="e2e6e9"/>
                </a:solidFill>
                <a:latin typeface="Asar"/>
                <a:ea typeface="Asar"/>
              </a:rPr>
              <a:t>Effective data preprocessing techniques, such as handling missing values, removing outliers, and scaling features, can greatly improve the accuracy and efficiency of machine learning algorithms. Visualizing the data can also provide valuable insights into the structure and relationships within the dataset, guiding the preprocessing steps.</a:t>
            </a:r>
            <a:endParaRPr b="0" lang="en-IN" sz="194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26</TotalTime>
  <Application>LibreOffice/7.4.7.2$Linux_X86_64 LibreOffice_project/40$Build-2</Application>
  <AppVersion>15.0000</AppVersion>
  <Words>0</Words>
  <Paragraphs>0</Paragraphs>
  <Company>PptxGenJS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2024-08-02T10:18:32Z</dcterms:created>
  <dc:creator>PptxGenJS</dc:creator>
  <dc:description/>
  <dc:language>en-IN</dc:language>
  <cp:lastModifiedBy/>
  <dcterms:modified xsi:type="dcterms:W3CDTF">2024-08-02T16:15:54Z</dcterms:modified>
  <cp:revision>2</cp:revision>
  <dc:subject>PptxGenJS Presentation</dc:subject>
  <dc:title>PptxGenJS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20</vt:i4>
  </property>
  <property fmtid="{D5CDD505-2E9C-101B-9397-08002B2CF9AE}" pid="3" name="PresentationFormat">
    <vt:lpwstr>On-screen Show (16:9)</vt:lpwstr>
  </property>
  <property fmtid="{D5CDD505-2E9C-101B-9397-08002B2CF9AE}" pid="4" name="Slides">
    <vt:i4>20</vt:i4>
  </property>
</Properties>
</file>